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50"/>
  </p:notesMasterIdLst>
  <p:sldIdLst>
    <p:sldId id="256" r:id="rId2"/>
    <p:sldId id="287" r:id="rId3"/>
    <p:sldId id="289" r:id="rId4"/>
    <p:sldId id="293" r:id="rId5"/>
    <p:sldId id="16367" r:id="rId6"/>
    <p:sldId id="451" r:id="rId7"/>
    <p:sldId id="452" r:id="rId8"/>
    <p:sldId id="16364" r:id="rId9"/>
    <p:sldId id="16365" r:id="rId10"/>
    <p:sldId id="453" r:id="rId11"/>
    <p:sldId id="267" r:id="rId12"/>
    <p:sldId id="16339" r:id="rId13"/>
    <p:sldId id="258" r:id="rId14"/>
    <p:sldId id="260" r:id="rId15"/>
    <p:sldId id="16341" r:id="rId16"/>
    <p:sldId id="3004" r:id="rId17"/>
    <p:sldId id="16338" r:id="rId18"/>
    <p:sldId id="16346" r:id="rId19"/>
    <p:sldId id="264" r:id="rId20"/>
    <p:sldId id="16366" r:id="rId21"/>
    <p:sldId id="270" r:id="rId22"/>
    <p:sldId id="16350" r:id="rId23"/>
    <p:sldId id="16347" r:id="rId24"/>
    <p:sldId id="16348" r:id="rId25"/>
    <p:sldId id="16343" r:id="rId26"/>
    <p:sldId id="16351" r:id="rId27"/>
    <p:sldId id="263" r:id="rId28"/>
    <p:sldId id="16344" r:id="rId29"/>
    <p:sldId id="16345" r:id="rId30"/>
    <p:sldId id="16368" r:id="rId31"/>
    <p:sldId id="16369" r:id="rId32"/>
    <p:sldId id="16352" r:id="rId33"/>
    <p:sldId id="16353" r:id="rId34"/>
    <p:sldId id="277" r:id="rId35"/>
    <p:sldId id="16354" r:id="rId36"/>
    <p:sldId id="16355" r:id="rId37"/>
    <p:sldId id="16356" r:id="rId38"/>
    <p:sldId id="16370" r:id="rId39"/>
    <p:sldId id="16371" r:id="rId40"/>
    <p:sldId id="16359" r:id="rId41"/>
    <p:sldId id="16360" r:id="rId42"/>
    <p:sldId id="16362" r:id="rId43"/>
    <p:sldId id="16361" r:id="rId44"/>
    <p:sldId id="280" r:id="rId45"/>
    <p:sldId id="281" r:id="rId46"/>
    <p:sldId id="16363" r:id="rId47"/>
    <p:sldId id="294" r:id="rId48"/>
    <p:sldId id="305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5D4"/>
    <a:srgbClr val="0099DA"/>
    <a:srgbClr val="0078BE"/>
    <a:srgbClr val="0090BF"/>
    <a:srgbClr val="237DCA"/>
    <a:srgbClr val="1D6097"/>
    <a:srgbClr val="00A1D7"/>
    <a:srgbClr val="009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0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76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64387D-0A7A-418C-887F-6775D05BCB41}" type="doc">
      <dgm:prSet loTypeId="urn:microsoft.com/office/officeart/2005/8/layout/hProcess11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en-US"/>
        </a:p>
      </dgm:t>
    </dgm:pt>
    <dgm:pt modelId="{7055AE1E-3C72-481C-B96F-293696EF720D}">
      <dgm:prSet phldrT="[Text]"/>
      <dgm:spPr/>
      <dgm:t>
        <a:bodyPr/>
        <a:lstStyle/>
        <a:p>
          <a:r>
            <a:rPr lang="en-US" b="1" i="0" dirty="0">
              <a:latin typeface="Arial" panose="020B0604020202020204" pitchFamily="34" charset="0"/>
              <a:cs typeface="Arial" panose="020B0604020202020204" pitchFamily="34" charset="0"/>
            </a:rPr>
            <a:t>KRS</a:t>
          </a:r>
        </a:p>
      </dgm:t>
    </dgm:pt>
    <dgm:pt modelId="{4FBAA338-58C7-49AE-AE83-4A7B3036E781}" type="parTrans" cxnId="{637AD4E7-D258-4992-8671-473AA99C82CC}">
      <dgm:prSet/>
      <dgm:spPr/>
      <dgm:t>
        <a:bodyPr/>
        <a:lstStyle/>
        <a:p>
          <a:endParaRPr lang="en-US"/>
        </a:p>
      </dgm:t>
    </dgm:pt>
    <dgm:pt modelId="{109C61DE-D5A4-4ADB-8C7F-3E6850E06051}" type="sibTrans" cxnId="{637AD4E7-D258-4992-8671-473AA99C82CC}">
      <dgm:prSet/>
      <dgm:spPr/>
      <dgm:t>
        <a:bodyPr/>
        <a:lstStyle/>
        <a:p>
          <a:endParaRPr lang="en-US"/>
        </a:p>
      </dgm:t>
    </dgm:pt>
    <dgm:pt modelId="{464FD512-AD2D-416D-A230-54613ACBAAEF}">
      <dgm:prSet phldrT="[Text]" custT="1"/>
      <dgm:spPr/>
      <dgm:t>
        <a:bodyPr/>
        <a:lstStyle/>
        <a:p>
          <a:r>
            <a:rPr lang="en-US" sz="4400" b="1" i="0" dirty="0">
              <a:latin typeface="Arial" panose="020B0604020202020204" pitchFamily="34" charset="0"/>
              <a:cs typeface="Arial" panose="020B0604020202020204" pitchFamily="34" charset="0"/>
            </a:rPr>
            <a:t>KHS</a:t>
          </a:r>
        </a:p>
      </dgm:t>
    </dgm:pt>
    <dgm:pt modelId="{63379E86-2507-4C98-918F-542395DE635D}" type="parTrans" cxnId="{1C78E6B4-BB5D-46DF-8754-CFBA8053E23E}">
      <dgm:prSet/>
      <dgm:spPr/>
      <dgm:t>
        <a:bodyPr/>
        <a:lstStyle/>
        <a:p>
          <a:endParaRPr lang="en-US"/>
        </a:p>
      </dgm:t>
    </dgm:pt>
    <dgm:pt modelId="{42FC9E46-EAC6-4D62-B45F-D00356A4B6AA}" type="sibTrans" cxnId="{1C78E6B4-BB5D-46DF-8754-CFBA8053E23E}">
      <dgm:prSet/>
      <dgm:spPr/>
      <dgm:t>
        <a:bodyPr/>
        <a:lstStyle/>
        <a:p>
          <a:endParaRPr lang="en-US"/>
        </a:p>
      </dgm:t>
    </dgm:pt>
    <dgm:pt modelId="{57550F2D-18A9-4721-9EC0-03D0487F7094}" type="pres">
      <dgm:prSet presAssocID="{3864387D-0A7A-418C-887F-6775D05BCB41}" presName="Name0" presStyleCnt="0">
        <dgm:presLayoutVars>
          <dgm:dir/>
          <dgm:resizeHandles val="exact"/>
        </dgm:presLayoutVars>
      </dgm:prSet>
      <dgm:spPr/>
    </dgm:pt>
    <dgm:pt modelId="{04069185-9966-4A2E-AB28-42B8D9B8F5F8}" type="pres">
      <dgm:prSet presAssocID="{3864387D-0A7A-418C-887F-6775D05BCB41}" presName="arrow" presStyleLbl="bgShp" presStyleIdx="0" presStyleCnt="1"/>
      <dgm:spPr/>
    </dgm:pt>
    <dgm:pt modelId="{F47EFA40-5F64-45CE-8E74-58F0473A61F5}" type="pres">
      <dgm:prSet presAssocID="{3864387D-0A7A-418C-887F-6775D05BCB41}" presName="points" presStyleCnt="0"/>
      <dgm:spPr/>
    </dgm:pt>
    <dgm:pt modelId="{0566DBD4-5916-40D9-B57D-F37162D8AF3E}" type="pres">
      <dgm:prSet presAssocID="{7055AE1E-3C72-481C-B96F-293696EF720D}" presName="compositeA" presStyleCnt="0"/>
      <dgm:spPr/>
    </dgm:pt>
    <dgm:pt modelId="{0AF97A2B-DD31-4125-A19B-50993378E72F}" type="pres">
      <dgm:prSet presAssocID="{7055AE1E-3C72-481C-B96F-293696EF720D}" presName="textA" presStyleLbl="revTx" presStyleIdx="0" presStyleCnt="2" custScaleX="62727" custScaleY="87902">
        <dgm:presLayoutVars>
          <dgm:bulletEnabled val="1"/>
        </dgm:presLayoutVars>
      </dgm:prSet>
      <dgm:spPr/>
    </dgm:pt>
    <dgm:pt modelId="{6AA7A86A-A337-4CC5-9995-4DCF73AF64C7}" type="pres">
      <dgm:prSet presAssocID="{7055AE1E-3C72-481C-B96F-293696EF720D}" presName="circleA" presStyleLbl="node1" presStyleIdx="0" presStyleCnt="2" custLinFactNeighborX="-1331" custLinFactNeighborY="10599"/>
      <dgm:spPr>
        <a:solidFill>
          <a:srgbClr val="0090BF"/>
        </a:solidFill>
        <a:ln w="19050">
          <a:solidFill>
            <a:srgbClr val="1D6097"/>
          </a:solidFill>
        </a:ln>
      </dgm:spPr>
    </dgm:pt>
    <dgm:pt modelId="{70341CDA-A88D-4A3E-84F0-78DFBE9516DD}" type="pres">
      <dgm:prSet presAssocID="{7055AE1E-3C72-481C-B96F-293696EF720D}" presName="spaceA" presStyleCnt="0"/>
      <dgm:spPr/>
    </dgm:pt>
    <dgm:pt modelId="{BD819997-BBF1-45FF-9279-24F36481FD5B}" type="pres">
      <dgm:prSet presAssocID="{109C61DE-D5A4-4ADB-8C7F-3E6850E06051}" presName="space" presStyleCnt="0"/>
      <dgm:spPr/>
    </dgm:pt>
    <dgm:pt modelId="{DB6B7B21-8455-4B24-BCFB-907936642323}" type="pres">
      <dgm:prSet presAssocID="{464FD512-AD2D-416D-A230-54613ACBAAEF}" presName="compositeB" presStyleCnt="0"/>
      <dgm:spPr/>
    </dgm:pt>
    <dgm:pt modelId="{B9BC69D9-F84E-4202-8E3C-95FFF4864ADA}" type="pres">
      <dgm:prSet presAssocID="{464FD512-AD2D-416D-A230-54613ACBAAEF}" presName="textB" presStyleLbl="revTx" presStyleIdx="1" presStyleCnt="2" custScaleX="59971" custScaleY="69495" custLinFactNeighborX="9796" custLinFactNeighborY="1191">
        <dgm:presLayoutVars>
          <dgm:bulletEnabled val="1"/>
        </dgm:presLayoutVars>
      </dgm:prSet>
      <dgm:spPr/>
    </dgm:pt>
    <dgm:pt modelId="{EFC29558-A3CB-4889-A269-1DF9BDC1D555}" type="pres">
      <dgm:prSet presAssocID="{464FD512-AD2D-416D-A230-54613ACBAAEF}" presName="circleB" presStyleLbl="node1" presStyleIdx="1" presStyleCnt="2" custLinFactNeighborX="88232" custLinFactNeighborY="-32004"/>
      <dgm:spPr>
        <a:ln w="28575">
          <a:solidFill>
            <a:srgbClr val="0099DA"/>
          </a:solidFill>
        </a:ln>
      </dgm:spPr>
    </dgm:pt>
    <dgm:pt modelId="{EAD6C560-990F-4B35-9EA6-949B3AF2F772}" type="pres">
      <dgm:prSet presAssocID="{464FD512-AD2D-416D-A230-54613ACBAAEF}" presName="spaceB" presStyleCnt="0"/>
      <dgm:spPr/>
    </dgm:pt>
  </dgm:ptLst>
  <dgm:cxnLst>
    <dgm:cxn modelId="{CEE2315B-F5CA-41A3-AD1D-B037AB3E4EE7}" type="presOf" srcId="{7055AE1E-3C72-481C-B96F-293696EF720D}" destId="{0AF97A2B-DD31-4125-A19B-50993378E72F}" srcOrd="0" destOrd="0" presId="urn:microsoft.com/office/officeart/2005/8/layout/hProcess11"/>
    <dgm:cxn modelId="{D71AC58A-F45D-4376-8335-4668E996E85F}" type="presOf" srcId="{464FD512-AD2D-416D-A230-54613ACBAAEF}" destId="{B9BC69D9-F84E-4202-8E3C-95FFF4864ADA}" srcOrd="0" destOrd="0" presId="urn:microsoft.com/office/officeart/2005/8/layout/hProcess11"/>
    <dgm:cxn modelId="{DA1013A8-209D-486B-9E63-D80BAE008988}" type="presOf" srcId="{3864387D-0A7A-418C-887F-6775D05BCB41}" destId="{57550F2D-18A9-4721-9EC0-03D0487F7094}" srcOrd="0" destOrd="0" presId="urn:microsoft.com/office/officeart/2005/8/layout/hProcess11"/>
    <dgm:cxn modelId="{1C78E6B4-BB5D-46DF-8754-CFBA8053E23E}" srcId="{3864387D-0A7A-418C-887F-6775D05BCB41}" destId="{464FD512-AD2D-416D-A230-54613ACBAAEF}" srcOrd="1" destOrd="0" parTransId="{63379E86-2507-4C98-918F-542395DE635D}" sibTransId="{42FC9E46-EAC6-4D62-B45F-D00356A4B6AA}"/>
    <dgm:cxn modelId="{637AD4E7-D258-4992-8671-473AA99C82CC}" srcId="{3864387D-0A7A-418C-887F-6775D05BCB41}" destId="{7055AE1E-3C72-481C-B96F-293696EF720D}" srcOrd="0" destOrd="0" parTransId="{4FBAA338-58C7-49AE-AE83-4A7B3036E781}" sibTransId="{109C61DE-D5A4-4ADB-8C7F-3E6850E06051}"/>
    <dgm:cxn modelId="{E3C3B8F1-409C-4513-8CCB-6A5CB412A517}" type="presParOf" srcId="{57550F2D-18A9-4721-9EC0-03D0487F7094}" destId="{04069185-9966-4A2E-AB28-42B8D9B8F5F8}" srcOrd="0" destOrd="0" presId="urn:microsoft.com/office/officeart/2005/8/layout/hProcess11"/>
    <dgm:cxn modelId="{8ED62207-D6BD-45EF-A968-CE1268D02990}" type="presParOf" srcId="{57550F2D-18A9-4721-9EC0-03D0487F7094}" destId="{F47EFA40-5F64-45CE-8E74-58F0473A61F5}" srcOrd="1" destOrd="0" presId="urn:microsoft.com/office/officeart/2005/8/layout/hProcess11"/>
    <dgm:cxn modelId="{0DBE2A27-EAAA-4E04-AA27-71125C9D71D4}" type="presParOf" srcId="{F47EFA40-5F64-45CE-8E74-58F0473A61F5}" destId="{0566DBD4-5916-40D9-B57D-F37162D8AF3E}" srcOrd="0" destOrd="0" presId="urn:microsoft.com/office/officeart/2005/8/layout/hProcess11"/>
    <dgm:cxn modelId="{0B0280C5-0A78-427B-A904-C05F84AD221A}" type="presParOf" srcId="{0566DBD4-5916-40D9-B57D-F37162D8AF3E}" destId="{0AF97A2B-DD31-4125-A19B-50993378E72F}" srcOrd="0" destOrd="0" presId="urn:microsoft.com/office/officeart/2005/8/layout/hProcess11"/>
    <dgm:cxn modelId="{325991BC-8456-4068-83D0-9AB3AF0DF90B}" type="presParOf" srcId="{0566DBD4-5916-40D9-B57D-F37162D8AF3E}" destId="{6AA7A86A-A337-4CC5-9995-4DCF73AF64C7}" srcOrd="1" destOrd="0" presId="urn:microsoft.com/office/officeart/2005/8/layout/hProcess11"/>
    <dgm:cxn modelId="{60D058C7-070D-4D6B-9CD7-45E801DD5374}" type="presParOf" srcId="{0566DBD4-5916-40D9-B57D-F37162D8AF3E}" destId="{70341CDA-A88D-4A3E-84F0-78DFBE9516DD}" srcOrd="2" destOrd="0" presId="urn:microsoft.com/office/officeart/2005/8/layout/hProcess11"/>
    <dgm:cxn modelId="{53BD8A2F-B5E6-41AE-8187-4E0FD618537A}" type="presParOf" srcId="{F47EFA40-5F64-45CE-8E74-58F0473A61F5}" destId="{BD819997-BBF1-45FF-9279-24F36481FD5B}" srcOrd="1" destOrd="0" presId="urn:microsoft.com/office/officeart/2005/8/layout/hProcess11"/>
    <dgm:cxn modelId="{FCE0F3C9-EF55-41D6-B704-D044EE30D5EB}" type="presParOf" srcId="{F47EFA40-5F64-45CE-8E74-58F0473A61F5}" destId="{DB6B7B21-8455-4B24-BCFB-907936642323}" srcOrd="2" destOrd="0" presId="urn:microsoft.com/office/officeart/2005/8/layout/hProcess11"/>
    <dgm:cxn modelId="{F735D6AF-A77D-4355-B1B4-D6D078395508}" type="presParOf" srcId="{DB6B7B21-8455-4B24-BCFB-907936642323}" destId="{B9BC69D9-F84E-4202-8E3C-95FFF4864ADA}" srcOrd="0" destOrd="0" presId="urn:microsoft.com/office/officeart/2005/8/layout/hProcess11"/>
    <dgm:cxn modelId="{614EE749-9A28-4A6E-B2E4-8CB6DE48BFA5}" type="presParOf" srcId="{DB6B7B21-8455-4B24-BCFB-907936642323}" destId="{EFC29558-A3CB-4889-A269-1DF9BDC1D555}" srcOrd="1" destOrd="0" presId="urn:microsoft.com/office/officeart/2005/8/layout/hProcess11"/>
    <dgm:cxn modelId="{7211E957-ECCF-4568-A9C3-EB6078E917B5}" type="presParOf" srcId="{DB6B7B21-8455-4B24-BCFB-907936642323}" destId="{EAD6C560-990F-4B35-9EA6-949B3AF2F772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6B0E80C3-77F9-4926-8688-A5756D017B5D}" type="doc">
      <dgm:prSet loTypeId="urn:microsoft.com/office/officeart/2005/8/layout/hierarchy1" loCatId="hierarchy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866C563D-A40B-4246-898F-49B9A8F08D2A}">
      <dgm:prSet/>
      <dgm:spPr/>
      <dgm:t>
        <a:bodyPr/>
        <a:lstStyle/>
        <a:p>
          <a:r>
            <a:rPr lang="en-US" b="1"/>
            <a:t>Program studi berstandar internasional</a:t>
          </a:r>
          <a:endParaRPr lang="en-US"/>
        </a:p>
      </dgm:t>
    </dgm:pt>
    <dgm:pt modelId="{5D4F3FEB-71CA-48C0-8C3E-B755F523AEDC}" type="parTrans" cxnId="{9AF09B41-CF84-4FF7-A10D-508E82C5B620}">
      <dgm:prSet/>
      <dgm:spPr/>
      <dgm:t>
        <a:bodyPr/>
        <a:lstStyle/>
        <a:p>
          <a:endParaRPr lang="en-US"/>
        </a:p>
      </dgm:t>
    </dgm:pt>
    <dgm:pt modelId="{64B5E56C-925A-4D29-847A-BDE39764D85A}" type="sibTrans" cxnId="{9AF09B41-CF84-4FF7-A10D-508E82C5B620}">
      <dgm:prSet/>
      <dgm:spPr/>
      <dgm:t>
        <a:bodyPr/>
        <a:lstStyle/>
        <a:p>
          <a:endParaRPr lang="en-US"/>
        </a:p>
      </dgm:t>
    </dgm:pt>
    <dgm:pt modelId="{4DF66E85-C3E4-497E-A211-68065DBCFCFE}">
      <dgm:prSet/>
      <dgm:spPr/>
      <dgm:t>
        <a:bodyPr/>
        <a:lstStyle/>
        <a:p>
          <a:r>
            <a:rPr lang="en-US"/>
            <a:t>Memperoleh akreditasi tingkat internasional</a:t>
          </a:r>
        </a:p>
      </dgm:t>
    </dgm:pt>
    <dgm:pt modelId="{FD998651-588F-477F-8000-89EAD500F5DB}" type="parTrans" cxnId="{EE127186-8E6A-4199-B1A8-D8EA4C803FB5}">
      <dgm:prSet/>
      <dgm:spPr/>
      <dgm:t>
        <a:bodyPr/>
        <a:lstStyle/>
        <a:p>
          <a:endParaRPr lang="en-US"/>
        </a:p>
      </dgm:t>
    </dgm:pt>
    <dgm:pt modelId="{B8331CFD-F668-4FAC-92CB-E86EDD6564C4}" type="sibTrans" cxnId="{EE127186-8E6A-4199-B1A8-D8EA4C803FB5}">
      <dgm:prSet/>
      <dgm:spPr/>
      <dgm:t>
        <a:bodyPr/>
        <a:lstStyle/>
        <a:p>
          <a:endParaRPr lang="en-US"/>
        </a:p>
      </dgm:t>
    </dgm:pt>
    <dgm:pt modelId="{EC2F8CBF-AE66-C441-8F30-3DA5BC6F6913}" type="pres">
      <dgm:prSet presAssocID="{6B0E80C3-77F9-4926-8688-A5756D017B5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C7D687F0-1CE2-7447-A248-7913C2354603}" type="pres">
      <dgm:prSet presAssocID="{866C563D-A40B-4246-898F-49B9A8F08D2A}" presName="hierRoot1" presStyleCnt="0"/>
      <dgm:spPr/>
    </dgm:pt>
    <dgm:pt modelId="{DBC08287-215B-B143-8D5E-6A66B3E5516B}" type="pres">
      <dgm:prSet presAssocID="{866C563D-A40B-4246-898F-49B9A8F08D2A}" presName="composite" presStyleCnt="0"/>
      <dgm:spPr/>
    </dgm:pt>
    <dgm:pt modelId="{5A49CD27-C761-5A4B-9199-3E9D72234EF6}" type="pres">
      <dgm:prSet presAssocID="{866C563D-A40B-4246-898F-49B9A8F08D2A}" presName="background" presStyleLbl="node0" presStyleIdx="0" presStyleCnt="2"/>
      <dgm:spPr/>
    </dgm:pt>
    <dgm:pt modelId="{E786A0CF-1BAC-AD42-B6A0-A80FED9BB9E8}" type="pres">
      <dgm:prSet presAssocID="{866C563D-A40B-4246-898F-49B9A8F08D2A}" presName="text" presStyleLbl="fgAcc0" presStyleIdx="0" presStyleCnt="2">
        <dgm:presLayoutVars>
          <dgm:chPref val="3"/>
        </dgm:presLayoutVars>
      </dgm:prSet>
      <dgm:spPr/>
    </dgm:pt>
    <dgm:pt modelId="{DE12F5DE-1F13-AD4C-BD4F-6EF63CC94442}" type="pres">
      <dgm:prSet presAssocID="{866C563D-A40B-4246-898F-49B9A8F08D2A}" presName="hierChild2" presStyleCnt="0"/>
      <dgm:spPr/>
    </dgm:pt>
    <dgm:pt modelId="{8C5DF43A-D8D3-A847-BBF4-BAECE8E1DC9C}" type="pres">
      <dgm:prSet presAssocID="{4DF66E85-C3E4-497E-A211-68065DBCFCFE}" presName="hierRoot1" presStyleCnt="0"/>
      <dgm:spPr/>
    </dgm:pt>
    <dgm:pt modelId="{27D43A25-15FF-9F44-9371-5301EBD3EA16}" type="pres">
      <dgm:prSet presAssocID="{4DF66E85-C3E4-497E-A211-68065DBCFCFE}" presName="composite" presStyleCnt="0"/>
      <dgm:spPr/>
    </dgm:pt>
    <dgm:pt modelId="{15FF2617-33F2-354F-A0DF-1E673831FDF8}" type="pres">
      <dgm:prSet presAssocID="{4DF66E85-C3E4-497E-A211-68065DBCFCFE}" presName="background" presStyleLbl="node0" presStyleIdx="1" presStyleCnt="2"/>
      <dgm:spPr/>
    </dgm:pt>
    <dgm:pt modelId="{16DB66AB-C2E6-E144-AC80-D86DAF19BB85}" type="pres">
      <dgm:prSet presAssocID="{4DF66E85-C3E4-497E-A211-68065DBCFCFE}" presName="text" presStyleLbl="fgAcc0" presStyleIdx="1" presStyleCnt="2">
        <dgm:presLayoutVars>
          <dgm:chPref val="3"/>
        </dgm:presLayoutVars>
      </dgm:prSet>
      <dgm:spPr/>
    </dgm:pt>
    <dgm:pt modelId="{A2A6ECC8-06A9-3145-A091-D17AE3658737}" type="pres">
      <dgm:prSet presAssocID="{4DF66E85-C3E4-497E-A211-68065DBCFCFE}" presName="hierChild2" presStyleCnt="0"/>
      <dgm:spPr/>
    </dgm:pt>
  </dgm:ptLst>
  <dgm:cxnLst>
    <dgm:cxn modelId="{69860112-E9F9-1947-BB1F-C23C3C72D6CC}" type="presOf" srcId="{6B0E80C3-77F9-4926-8688-A5756D017B5D}" destId="{EC2F8CBF-AE66-C441-8F30-3DA5BC6F6913}" srcOrd="0" destOrd="0" presId="urn:microsoft.com/office/officeart/2005/8/layout/hierarchy1"/>
    <dgm:cxn modelId="{9AF09B41-CF84-4FF7-A10D-508E82C5B620}" srcId="{6B0E80C3-77F9-4926-8688-A5756D017B5D}" destId="{866C563D-A40B-4246-898F-49B9A8F08D2A}" srcOrd="0" destOrd="0" parTransId="{5D4F3FEB-71CA-48C0-8C3E-B755F523AEDC}" sibTransId="{64B5E56C-925A-4D29-847A-BDE39764D85A}"/>
    <dgm:cxn modelId="{EE127186-8E6A-4199-B1A8-D8EA4C803FB5}" srcId="{6B0E80C3-77F9-4926-8688-A5756D017B5D}" destId="{4DF66E85-C3E4-497E-A211-68065DBCFCFE}" srcOrd="1" destOrd="0" parTransId="{FD998651-588F-477F-8000-89EAD500F5DB}" sibTransId="{B8331CFD-F668-4FAC-92CB-E86EDD6564C4}"/>
    <dgm:cxn modelId="{9183D0EA-1058-5C45-A4E0-958DD9A78CD1}" type="presOf" srcId="{866C563D-A40B-4246-898F-49B9A8F08D2A}" destId="{E786A0CF-1BAC-AD42-B6A0-A80FED9BB9E8}" srcOrd="0" destOrd="0" presId="urn:microsoft.com/office/officeart/2005/8/layout/hierarchy1"/>
    <dgm:cxn modelId="{8D142CF7-9CEA-A742-8E49-37B647CBF4BC}" type="presOf" srcId="{4DF66E85-C3E4-497E-A211-68065DBCFCFE}" destId="{16DB66AB-C2E6-E144-AC80-D86DAF19BB85}" srcOrd="0" destOrd="0" presId="urn:microsoft.com/office/officeart/2005/8/layout/hierarchy1"/>
    <dgm:cxn modelId="{64FB0A54-5F66-9149-8029-D83734C07B42}" type="presParOf" srcId="{EC2F8CBF-AE66-C441-8F30-3DA5BC6F6913}" destId="{C7D687F0-1CE2-7447-A248-7913C2354603}" srcOrd="0" destOrd="0" presId="urn:microsoft.com/office/officeart/2005/8/layout/hierarchy1"/>
    <dgm:cxn modelId="{4798C392-1979-E248-91F5-619EBACA4EEE}" type="presParOf" srcId="{C7D687F0-1CE2-7447-A248-7913C2354603}" destId="{DBC08287-215B-B143-8D5E-6A66B3E5516B}" srcOrd="0" destOrd="0" presId="urn:microsoft.com/office/officeart/2005/8/layout/hierarchy1"/>
    <dgm:cxn modelId="{9E9AC2B8-6F2D-274D-8150-9F08289486C4}" type="presParOf" srcId="{DBC08287-215B-B143-8D5E-6A66B3E5516B}" destId="{5A49CD27-C761-5A4B-9199-3E9D72234EF6}" srcOrd="0" destOrd="0" presId="urn:microsoft.com/office/officeart/2005/8/layout/hierarchy1"/>
    <dgm:cxn modelId="{7E41D1B7-173C-7D4B-B5E0-4FF58C42B54A}" type="presParOf" srcId="{DBC08287-215B-B143-8D5E-6A66B3E5516B}" destId="{E786A0CF-1BAC-AD42-B6A0-A80FED9BB9E8}" srcOrd="1" destOrd="0" presId="urn:microsoft.com/office/officeart/2005/8/layout/hierarchy1"/>
    <dgm:cxn modelId="{AE72A800-A73C-AF4D-B9FE-2D67E594AF13}" type="presParOf" srcId="{C7D687F0-1CE2-7447-A248-7913C2354603}" destId="{DE12F5DE-1F13-AD4C-BD4F-6EF63CC94442}" srcOrd="1" destOrd="0" presId="urn:microsoft.com/office/officeart/2005/8/layout/hierarchy1"/>
    <dgm:cxn modelId="{07FDDF8C-BCC6-F443-9945-C2A8EF5EFE0B}" type="presParOf" srcId="{EC2F8CBF-AE66-C441-8F30-3DA5BC6F6913}" destId="{8C5DF43A-D8D3-A847-BBF4-BAECE8E1DC9C}" srcOrd="1" destOrd="0" presId="urn:microsoft.com/office/officeart/2005/8/layout/hierarchy1"/>
    <dgm:cxn modelId="{993DCADB-465E-4C44-BB5B-08F21C8DB4EA}" type="presParOf" srcId="{8C5DF43A-D8D3-A847-BBF4-BAECE8E1DC9C}" destId="{27D43A25-15FF-9F44-9371-5301EBD3EA16}" srcOrd="0" destOrd="0" presId="urn:microsoft.com/office/officeart/2005/8/layout/hierarchy1"/>
    <dgm:cxn modelId="{62AE979E-4181-B743-9498-207F09C8CAA6}" type="presParOf" srcId="{27D43A25-15FF-9F44-9371-5301EBD3EA16}" destId="{15FF2617-33F2-354F-A0DF-1E673831FDF8}" srcOrd="0" destOrd="0" presId="urn:microsoft.com/office/officeart/2005/8/layout/hierarchy1"/>
    <dgm:cxn modelId="{1406F9CC-5C62-C74D-B1BA-F05C418C8F0B}" type="presParOf" srcId="{27D43A25-15FF-9F44-9371-5301EBD3EA16}" destId="{16DB66AB-C2E6-E144-AC80-D86DAF19BB85}" srcOrd="1" destOrd="0" presId="urn:microsoft.com/office/officeart/2005/8/layout/hierarchy1"/>
    <dgm:cxn modelId="{1855CEC4-0D40-DA45-A90B-0B82683861D9}" type="presParOf" srcId="{8C5DF43A-D8D3-A847-BBF4-BAECE8E1DC9C}" destId="{A2A6ECC8-06A9-3145-A091-D17AE3658737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7B2E13B-5A45-4FB5-B0A7-F2528EE74E0A}" type="doc">
      <dgm:prSet loTypeId="urn:microsoft.com/office/officeart/2005/8/layout/hierarchy1" loCatId="hierarchy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D13D10FA-9AA7-475D-A4BA-F948B93255D9}">
      <dgm:prSet/>
      <dgm:spPr/>
      <dgm:t>
        <a:bodyPr/>
        <a:lstStyle/>
        <a:p>
          <a:r>
            <a:rPr lang="en-US" b="1" dirty="0" err="1"/>
            <a:t>Mahasiswa</a:t>
          </a:r>
          <a:r>
            <a:rPr lang="en-US" b="1" dirty="0"/>
            <a:t> </a:t>
          </a:r>
          <a:r>
            <a:rPr lang="en-US" b="1" dirty="0" err="1"/>
            <a:t>mendapat</a:t>
          </a:r>
          <a:r>
            <a:rPr lang="en-US" b="1" dirty="0"/>
            <a:t> </a:t>
          </a:r>
          <a:r>
            <a:rPr lang="en-US" b="1" dirty="0" err="1"/>
            <a:t>pengalaman</a:t>
          </a:r>
          <a:r>
            <a:rPr lang="en-US" b="1" dirty="0"/>
            <a:t> di </a:t>
          </a:r>
          <a:r>
            <a:rPr lang="en-US" b="1" dirty="0" err="1"/>
            <a:t>luar</a:t>
          </a:r>
          <a:r>
            <a:rPr lang="en-US" b="1" dirty="0"/>
            <a:t> </a:t>
          </a:r>
          <a:r>
            <a:rPr lang="en-US" b="1" dirty="0" err="1"/>
            <a:t>kampus</a:t>
          </a:r>
          <a:endParaRPr lang="en-US" dirty="0"/>
        </a:p>
      </dgm:t>
    </dgm:pt>
    <dgm:pt modelId="{669FC889-44A3-409A-AAD6-1FA1570BC49C}" type="parTrans" cxnId="{3B59422C-CD9B-4321-9481-D98D4DEDF2FA}">
      <dgm:prSet/>
      <dgm:spPr/>
      <dgm:t>
        <a:bodyPr/>
        <a:lstStyle/>
        <a:p>
          <a:endParaRPr lang="en-US"/>
        </a:p>
      </dgm:t>
    </dgm:pt>
    <dgm:pt modelId="{0F757F32-AC54-4F54-9386-A387E478E780}" type="sibTrans" cxnId="{3B59422C-CD9B-4321-9481-D98D4DEDF2FA}">
      <dgm:prSet/>
      <dgm:spPr/>
      <dgm:t>
        <a:bodyPr/>
        <a:lstStyle/>
        <a:p>
          <a:endParaRPr lang="en-US"/>
        </a:p>
      </dgm:t>
    </dgm:pt>
    <dgm:pt modelId="{08291678-2A76-476B-91BB-CBEEDF2AA309}">
      <dgm:prSet/>
      <dgm:spPr/>
      <dgm:t>
        <a:bodyPr/>
        <a:lstStyle/>
        <a:p>
          <a:r>
            <a:rPr lang="en-US"/>
            <a:t>Magang, proyek desa, mengajar, riset, berwirausaha, pertukaran pelajar</a:t>
          </a:r>
        </a:p>
      </dgm:t>
    </dgm:pt>
    <dgm:pt modelId="{BB0669D0-7A26-4228-8ABA-F3F2A5D7563B}" type="parTrans" cxnId="{0ED7C73F-81D9-4B41-9955-242DF5246315}">
      <dgm:prSet/>
      <dgm:spPr/>
      <dgm:t>
        <a:bodyPr/>
        <a:lstStyle/>
        <a:p>
          <a:endParaRPr lang="en-US"/>
        </a:p>
      </dgm:t>
    </dgm:pt>
    <dgm:pt modelId="{EC543211-8F40-435F-9EC1-578B028E4A12}" type="sibTrans" cxnId="{0ED7C73F-81D9-4B41-9955-242DF5246315}">
      <dgm:prSet/>
      <dgm:spPr/>
      <dgm:t>
        <a:bodyPr/>
        <a:lstStyle/>
        <a:p>
          <a:endParaRPr lang="en-US"/>
        </a:p>
      </dgm:t>
    </dgm:pt>
    <dgm:pt modelId="{472E36BF-C959-0843-A2BF-01DBC5AEBBEE}" type="pres">
      <dgm:prSet presAssocID="{57B2E13B-5A45-4FB5-B0A7-F2528EE74E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43AC04E0-AD7E-5F47-9B22-B530C319FDBA}" type="pres">
      <dgm:prSet presAssocID="{D13D10FA-9AA7-475D-A4BA-F948B93255D9}" presName="hierRoot1" presStyleCnt="0"/>
      <dgm:spPr/>
    </dgm:pt>
    <dgm:pt modelId="{715DA711-34E7-A448-9AF2-3214801F4EE1}" type="pres">
      <dgm:prSet presAssocID="{D13D10FA-9AA7-475D-A4BA-F948B93255D9}" presName="composite" presStyleCnt="0"/>
      <dgm:spPr/>
    </dgm:pt>
    <dgm:pt modelId="{57A9E79B-D3B2-5046-BFF8-8114067EE859}" type="pres">
      <dgm:prSet presAssocID="{D13D10FA-9AA7-475D-A4BA-F948B93255D9}" presName="background" presStyleLbl="node0" presStyleIdx="0" presStyleCnt="2"/>
      <dgm:spPr/>
    </dgm:pt>
    <dgm:pt modelId="{9004F32C-868C-DB41-BD99-198B5309AB35}" type="pres">
      <dgm:prSet presAssocID="{D13D10FA-9AA7-475D-A4BA-F948B93255D9}" presName="text" presStyleLbl="fgAcc0" presStyleIdx="0" presStyleCnt="2">
        <dgm:presLayoutVars>
          <dgm:chPref val="3"/>
        </dgm:presLayoutVars>
      </dgm:prSet>
      <dgm:spPr/>
    </dgm:pt>
    <dgm:pt modelId="{4527E0F9-7485-4A4E-B154-00252DB26626}" type="pres">
      <dgm:prSet presAssocID="{D13D10FA-9AA7-475D-A4BA-F948B93255D9}" presName="hierChild2" presStyleCnt="0"/>
      <dgm:spPr/>
    </dgm:pt>
    <dgm:pt modelId="{AF8253A1-7C42-E643-87AF-F691A33A6B14}" type="pres">
      <dgm:prSet presAssocID="{08291678-2A76-476B-91BB-CBEEDF2AA309}" presName="hierRoot1" presStyleCnt="0"/>
      <dgm:spPr/>
    </dgm:pt>
    <dgm:pt modelId="{BB1C9FED-B1B7-F645-BE6D-780777E2A464}" type="pres">
      <dgm:prSet presAssocID="{08291678-2A76-476B-91BB-CBEEDF2AA309}" presName="composite" presStyleCnt="0"/>
      <dgm:spPr/>
    </dgm:pt>
    <dgm:pt modelId="{ABF6D00A-E33D-A442-A8B3-36A3DD479BC9}" type="pres">
      <dgm:prSet presAssocID="{08291678-2A76-476B-91BB-CBEEDF2AA309}" presName="background" presStyleLbl="node0" presStyleIdx="1" presStyleCnt="2"/>
      <dgm:spPr/>
    </dgm:pt>
    <dgm:pt modelId="{A8E8CE75-9E6F-A747-AE4F-538FA5A4F4BB}" type="pres">
      <dgm:prSet presAssocID="{08291678-2A76-476B-91BB-CBEEDF2AA309}" presName="text" presStyleLbl="fgAcc0" presStyleIdx="1" presStyleCnt="2">
        <dgm:presLayoutVars>
          <dgm:chPref val="3"/>
        </dgm:presLayoutVars>
      </dgm:prSet>
      <dgm:spPr/>
    </dgm:pt>
    <dgm:pt modelId="{03B0BD62-880D-D147-BB5F-FF2005519FFA}" type="pres">
      <dgm:prSet presAssocID="{08291678-2A76-476B-91BB-CBEEDF2AA309}" presName="hierChild2" presStyleCnt="0"/>
      <dgm:spPr/>
    </dgm:pt>
  </dgm:ptLst>
  <dgm:cxnLst>
    <dgm:cxn modelId="{3B59422C-CD9B-4321-9481-D98D4DEDF2FA}" srcId="{57B2E13B-5A45-4FB5-B0A7-F2528EE74E0A}" destId="{D13D10FA-9AA7-475D-A4BA-F948B93255D9}" srcOrd="0" destOrd="0" parTransId="{669FC889-44A3-409A-AAD6-1FA1570BC49C}" sibTransId="{0F757F32-AC54-4F54-9386-A387E478E780}"/>
    <dgm:cxn modelId="{0ED7C73F-81D9-4B41-9955-242DF5246315}" srcId="{57B2E13B-5A45-4FB5-B0A7-F2528EE74E0A}" destId="{08291678-2A76-476B-91BB-CBEEDF2AA309}" srcOrd="1" destOrd="0" parTransId="{BB0669D0-7A26-4228-8ABA-F3F2A5D7563B}" sibTransId="{EC543211-8F40-435F-9EC1-578B028E4A12}"/>
    <dgm:cxn modelId="{73EED04F-43CD-674E-82EF-8BD83DA49F8C}" type="presOf" srcId="{D13D10FA-9AA7-475D-A4BA-F948B93255D9}" destId="{9004F32C-868C-DB41-BD99-198B5309AB35}" srcOrd="0" destOrd="0" presId="urn:microsoft.com/office/officeart/2005/8/layout/hierarchy1"/>
    <dgm:cxn modelId="{C7FB3C6B-5D4C-644B-8801-4EFC8037CF0E}" type="presOf" srcId="{57B2E13B-5A45-4FB5-B0A7-F2528EE74E0A}" destId="{472E36BF-C959-0843-A2BF-01DBC5AEBBEE}" srcOrd="0" destOrd="0" presId="urn:microsoft.com/office/officeart/2005/8/layout/hierarchy1"/>
    <dgm:cxn modelId="{B4868C8D-8A28-7E48-9BD2-8E90AF301E27}" type="presOf" srcId="{08291678-2A76-476B-91BB-CBEEDF2AA309}" destId="{A8E8CE75-9E6F-A747-AE4F-538FA5A4F4BB}" srcOrd="0" destOrd="0" presId="urn:microsoft.com/office/officeart/2005/8/layout/hierarchy1"/>
    <dgm:cxn modelId="{F2DB866C-1CC9-4043-830C-53BB5373B60D}" type="presParOf" srcId="{472E36BF-C959-0843-A2BF-01DBC5AEBBEE}" destId="{43AC04E0-AD7E-5F47-9B22-B530C319FDBA}" srcOrd="0" destOrd="0" presId="urn:microsoft.com/office/officeart/2005/8/layout/hierarchy1"/>
    <dgm:cxn modelId="{D064DF4C-1051-7C4E-804A-7FA3AB37B5AE}" type="presParOf" srcId="{43AC04E0-AD7E-5F47-9B22-B530C319FDBA}" destId="{715DA711-34E7-A448-9AF2-3214801F4EE1}" srcOrd="0" destOrd="0" presId="urn:microsoft.com/office/officeart/2005/8/layout/hierarchy1"/>
    <dgm:cxn modelId="{4E8F3F6D-B4ED-664E-B674-71DF425AF05F}" type="presParOf" srcId="{715DA711-34E7-A448-9AF2-3214801F4EE1}" destId="{57A9E79B-D3B2-5046-BFF8-8114067EE859}" srcOrd="0" destOrd="0" presId="urn:microsoft.com/office/officeart/2005/8/layout/hierarchy1"/>
    <dgm:cxn modelId="{287D142C-F700-FF49-9B2F-C2187C838316}" type="presParOf" srcId="{715DA711-34E7-A448-9AF2-3214801F4EE1}" destId="{9004F32C-868C-DB41-BD99-198B5309AB35}" srcOrd="1" destOrd="0" presId="urn:microsoft.com/office/officeart/2005/8/layout/hierarchy1"/>
    <dgm:cxn modelId="{CD7B9ECD-A50A-5448-BE71-36B542B927F5}" type="presParOf" srcId="{43AC04E0-AD7E-5F47-9B22-B530C319FDBA}" destId="{4527E0F9-7485-4A4E-B154-00252DB26626}" srcOrd="1" destOrd="0" presId="urn:microsoft.com/office/officeart/2005/8/layout/hierarchy1"/>
    <dgm:cxn modelId="{062710F9-5631-D443-A88D-EA87D5453124}" type="presParOf" srcId="{472E36BF-C959-0843-A2BF-01DBC5AEBBEE}" destId="{AF8253A1-7C42-E643-87AF-F691A33A6B14}" srcOrd="1" destOrd="0" presId="urn:microsoft.com/office/officeart/2005/8/layout/hierarchy1"/>
    <dgm:cxn modelId="{03479C30-0ACF-634A-8E9F-64ABFDF59C5D}" type="presParOf" srcId="{AF8253A1-7C42-E643-87AF-F691A33A6B14}" destId="{BB1C9FED-B1B7-F645-BE6D-780777E2A464}" srcOrd="0" destOrd="0" presId="urn:microsoft.com/office/officeart/2005/8/layout/hierarchy1"/>
    <dgm:cxn modelId="{54EE72E2-48D1-CB4C-8319-790E0A8EF5BA}" type="presParOf" srcId="{BB1C9FED-B1B7-F645-BE6D-780777E2A464}" destId="{ABF6D00A-E33D-A442-A8B3-36A3DD479BC9}" srcOrd="0" destOrd="0" presId="urn:microsoft.com/office/officeart/2005/8/layout/hierarchy1"/>
    <dgm:cxn modelId="{C3A80559-64A5-7649-B364-7C65C3DA4F44}" type="presParOf" srcId="{BB1C9FED-B1B7-F645-BE6D-780777E2A464}" destId="{A8E8CE75-9E6F-A747-AE4F-538FA5A4F4BB}" srcOrd="1" destOrd="0" presId="urn:microsoft.com/office/officeart/2005/8/layout/hierarchy1"/>
    <dgm:cxn modelId="{FAACF5CC-BF32-A040-B512-B48F9BB63EE1}" type="presParOf" srcId="{AF8253A1-7C42-E643-87AF-F691A33A6B14}" destId="{03B0BD62-880D-D147-BB5F-FF2005519FFA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6FD361A-4F9D-2542-8310-B3934409052D}" type="doc">
      <dgm:prSet loTypeId="urn:microsoft.com/office/officeart/2005/8/layout/vProcess5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828097D8-82E8-014A-9F0E-C42021D89AFF}">
      <dgm:prSet phldrT="[Text]"/>
      <dgm:spPr/>
      <dgm:t>
        <a:bodyPr/>
        <a:lstStyle/>
        <a:p>
          <a:r>
            <a:rPr lang="en-US" dirty="0" err="1"/>
            <a:t>PDDikti</a:t>
          </a:r>
          <a:r>
            <a:rPr lang="en-US" dirty="0"/>
            <a:t> </a:t>
          </a:r>
          <a:r>
            <a:rPr lang="en-US" dirty="0" err="1"/>
            <a:t>Sebagai</a:t>
          </a:r>
          <a:r>
            <a:rPr lang="en-US" dirty="0"/>
            <a:t> </a:t>
          </a:r>
          <a:r>
            <a:rPr lang="en-US" dirty="0" err="1"/>
            <a:t>Pelaporan</a:t>
          </a:r>
          <a:r>
            <a:rPr lang="en-US" dirty="0"/>
            <a:t> Akhir </a:t>
          </a:r>
          <a:r>
            <a:rPr lang="en-US" dirty="0" err="1"/>
            <a:t>Penyelenggaraan</a:t>
          </a:r>
          <a:r>
            <a:rPr lang="en-US" dirty="0"/>
            <a:t> Pendidikan Tinggi</a:t>
          </a:r>
        </a:p>
      </dgm:t>
    </dgm:pt>
    <dgm:pt modelId="{3BBB1B40-154A-5141-8184-96753F3B47E8}" type="parTrans" cxnId="{85EBE5D2-2525-E148-816C-7191F5558F48}">
      <dgm:prSet/>
      <dgm:spPr/>
      <dgm:t>
        <a:bodyPr/>
        <a:lstStyle/>
        <a:p>
          <a:endParaRPr lang="en-US"/>
        </a:p>
      </dgm:t>
    </dgm:pt>
    <dgm:pt modelId="{12C1D4F2-9595-B847-834B-C8D12BA4DC72}" type="sibTrans" cxnId="{85EBE5D2-2525-E148-816C-7191F5558F48}">
      <dgm:prSet/>
      <dgm:spPr/>
      <dgm:t>
        <a:bodyPr/>
        <a:lstStyle/>
        <a:p>
          <a:endParaRPr lang="en-US"/>
        </a:p>
      </dgm:t>
    </dgm:pt>
    <dgm:pt modelId="{2D07812D-CDC3-6548-BA7D-E407E5B2C7AD}">
      <dgm:prSet phldrT="[Text]"/>
      <dgm:spPr/>
      <dgm:t>
        <a:bodyPr/>
        <a:lstStyle/>
        <a:p>
          <a:r>
            <a:rPr lang="en-US" dirty="0"/>
            <a:t>PT </a:t>
          </a:r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Proses </a:t>
          </a:r>
          <a:r>
            <a:rPr lang="en-US" dirty="0" err="1"/>
            <a:t>Akademik</a:t>
          </a:r>
          <a:r>
            <a:rPr lang="en-US" dirty="0"/>
            <a:t> Serta </a:t>
          </a:r>
          <a:r>
            <a:rPr lang="en-US" dirty="0" err="1"/>
            <a:t>Kurikulum</a:t>
          </a:r>
          <a:endParaRPr lang="en-US" dirty="0"/>
        </a:p>
      </dgm:t>
    </dgm:pt>
    <dgm:pt modelId="{AB394D70-5732-324F-AF33-2D427E1EE3C6}" type="parTrans" cxnId="{560EDE80-C392-0C48-B5A8-1B59B36685A3}">
      <dgm:prSet/>
      <dgm:spPr/>
      <dgm:t>
        <a:bodyPr/>
        <a:lstStyle/>
        <a:p>
          <a:endParaRPr lang="en-US"/>
        </a:p>
      </dgm:t>
    </dgm:pt>
    <dgm:pt modelId="{08157810-9F21-7942-9E48-6126128EEB7E}" type="sibTrans" cxnId="{560EDE80-C392-0C48-B5A8-1B59B36685A3}">
      <dgm:prSet/>
      <dgm:spPr/>
      <dgm:t>
        <a:bodyPr/>
        <a:lstStyle/>
        <a:p>
          <a:endParaRPr lang="en-US"/>
        </a:p>
      </dgm:t>
    </dgm:pt>
    <dgm:pt modelId="{E628F300-1281-9343-832B-268C4BDD57AC}">
      <dgm:prSet phldrT="[Text]"/>
      <dgm:spPr/>
      <dgm:t>
        <a:bodyPr/>
        <a:lstStyle/>
        <a:p>
          <a:r>
            <a:rPr lang="en-US" dirty="0" err="1"/>
            <a:t>Konversi</a:t>
          </a:r>
          <a:r>
            <a:rPr lang="en-US" dirty="0"/>
            <a:t> SKS </a:t>
          </a:r>
          <a:r>
            <a:rPr lang="en-US" dirty="0" err="1"/>
            <a:t>dilakukan</a:t>
          </a:r>
          <a:r>
            <a:rPr lang="en-US" dirty="0"/>
            <a:t> di </a:t>
          </a:r>
          <a:r>
            <a:rPr lang="en-US" dirty="0" err="1"/>
            <a:t>akhir</a:t>
          </a:r>
          <a:r>
            <a:rPr lang="en-US" dirty="0"/>
            <a:t> semester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sebelumnya</a:t>
          </a:r>
          <a:r>
            <a:rPr lang="en-US" dirty="0"/>
            <a:t> </a:t>
          </a:r>
          <a:r>
            <a:rPr lang="en-US" dirty="0" err="1"/>
            <a:t>sudah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perancangan</a:t>
          </a:r>
          <a:r>
            <a:rPr lang="en-US" dirty="0"/>
            <a:t> </a:t>
          </a:r>
          <a:r>
            <a:rPr lang="en-US" dirty="0" err="1"/>
            <a:t>kurikulum</a:t>
          </a:r>
          <a:endParaRPr lang="en-US" dirty="0"/>
        </a:p>
      </dgm:t>
    </dgm:pt>
    <dgm:pt modelId="{5B3CC12F-8A59-FA40-B9EE-E3883BB365CC}" type="parTrans" cxnId="{0191ED28-175C-C049-8FAA-3E9E14B5642B}">
      <dgm:prSet/>
      <dgm:spPr/>
      <dgm:t>
        <a:bodyPr/>
        <a:lstStyle/>
        <a:p>
          <a:endParaRPr lang="en-US"/>
        </a:p>
      </dgm:t>
    </dgm:pt>
    <dgm:pt modelId="{3095E548-60ED-6B4B-9BD2-7311AC2D7DAE}" type="sibTrans" cxnId="{0191ED28-175C-C049-8FAA-3E9E14B5642B}">
      <dgm:prSet/>
      <dgm:spPr/>
      <dgm:t>
        <a:bodyPr/>
        <a:lstStyle/>
        <a:p>
          <a:endParaRPr lang="en-US"/>
        </a:p>
      </dgm:t>
    </dgm:pt>
    <dgm:pt modelId="{BF490058-7EAF-E948-A08A-9509297B3C6C}" type="pres">
      <dgm:prSet presAssocID="{96FD361A-4F9D-2542-8310-B3934409052D}" presName="outerComposite" presStyleCnt="0">
        <dgm:presLayoutVars>
          <dgm:chMax val="5"/>
          <dgm:dir/>
          <dgm:resizeHandles val="exact"/>
        </dgm:presLayoutVars>
      </dgm:prSet>
      <dgm:spPr/>
    </dgm:pt>
    <dgm:pt modelId="{F1150972-1AE3-CD46-958B-20D3E33ECE3B}" type="pres">
      <dgm:prSet presAssocID="{96FD361A-4F9D-2542-8310-B3934409052D}" presName="dummyMaxCanvas" presStyleCnt="0">
        <dgm:presLayoutVars/>
      </dgm:prSet>
      <dgm:spPr/>
    </dgm:pt>
    <dgm:pt modelId="{4C3BC44D-BE23-2F46-BD79-080281C5D1B0}" type="pres">
      <dgm:prSet presAssocID="{96FD361A-4F9D-2542-8310-B3934409052D}" presName="ThreeNodes_1" presStyleLbl="node1" presStyleIdx="0" presStyleCnt="3">
        <dgm:presLayoutVars>
          <dgm:bulletEnabled val="1"/>
        </dgm:presLayoutVars>
      </dgm:prSet>
      <dgm:spPr/>
    </dgm:pt>
    <dgm:pt modelId="{783BBD69-FEB1-8C40-B2B3-2426188DBA27}" type="pres">
      <dgm:prSet presAssocID="{96FD361A-4F9D-2542-8310-B3934409052D}" presName="ThreeNodes_2" presStyleLbl="node1" presStyleIdx="1" presStyleCnt="3">
        <dgm:presLayoutVars>
          <dgm:bulletEnabled val="1"/>
        </dgm:presLayoutVars>
      </dgm:prSet>
      <dgm:spPr/>
    </dgm:pt>
    <dgm:pt modelId="{C1F86D23-0FBB-7040-8404-9B30E5B66F0E}" type="pres">
      <dgm:prSet presAssocID="{96FD361A-4F9D-2542-8310-B3934409052D}" presName="ThreeNodes_3" presStyleLbl="node1" presStyleIdx="2" presStyleCnt="3">
        <dgm:presLayoutVars>
          <dgm:bulletEnabled val="1"/>
        </dgm:presLayoutVars>
      </dgm:prSet>
      <dgm:spPr/>
    </dgm:pt>
    <dgm:pt modelId="{FE8E0FA1-E3E8-A14E-84D1-D16D64E8059F}" type="pres">
      <dgm:prSet presAssocID="{96FD361A-4F9D-2542-8310-B3934409052D}" presName="ThreeConn_1-2" presStyleLbl="fgAccFollowNode1" presStyleIdx="0" presStyleCnt="2">
        <dgm:presLayoutVars>
          <dgm:bulletEnabled val="1"/>
        </dgm:presLayoutVars>
      </dgm:prSet>
      <dgm:spPr/>
    </dgm:pt>
    <dgm:pt modelId="{FF0E031A-1B96-6142-AFBE-8DBFC426795C}" type="pres">
      <dgm:prSet presAssocID="{96FD361A-4F9D-2542-8310-B3934409052D}" presName="ThreeConn_2-3" presStyleLbl="fgAccFollowNode1" presStyleIdx="1" presStyleCnt="2">
        <dgm:presLayoutVars>
          <dgm:bulletEnabled val="1"/>
        </dgm:presLayoutVars>
      </dgm:prSet>
      <dgm:spPr/>
    </dgm:pt>
    <dgm:pt modelId="{0C250FA2-931B-1447-8CF9-A9FBF9B90F9B}" type="pres">
      <dgm:prSet presAssocID="{96FD361A-4F9D-2542-8310-B3934409052D}" presName="ThreeNodes_1_text" presStyleLbl="node1" presStyleIdx="2" presStyleCnt="3">
        <dgm:presLayoutVars>
          <dgm:bulletEnabled val="1"/>
        </dgm:presLayoutVars>
      </dgm:prSet>
      <dgm:spPr/>
    </dgm:pt>
    <dgm:pt modelId="{03CB6862-CE02-9847-8C94-55DE040EA740}" type="pres">
      <dgm:prSet presAssocID="{96FD361A-4F9D-2542-8310-B3934409052D}" presName="ThreeNodes_2_text" presStyleLbl="node1" presStyleIdx="2" presStyleCnt="3">
        <dgm:presLayoutVars>
          <dgm:bulletEnabled val="1"/>
        </dgm:presLayoutVars>
      </dgm:prSet>
      <dgm:spPr/>
    </dgm:pt>
    <dgm:pt modelId="{9419D133-C07B-2741-AB17-D9959494AFFA}" type="pres">
      <dgm:prSet presAssocID="{96FD361A-4F9D-2542-8310-B3934409052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C24C30E-12CB-3249-A2A6-CF046F480C9F}" type="presOf" srcId="{2D07812D-CDC3-6548-BA7D-E407E5B2C7AD}" destId="{03CB6862-CE02-9847-8C94-55DE040EA740}" srcOrd="1" destOrd="0" presId="urn:microsoft.com/office/officeart/2005/8/layout/vProcess5"/>
    <dgm:cxn modelId="{0191ED28-175C-C049-8FAA-3E9E14B5642B}" srcId="{96FD361A-4F9D-2542-8310-B3934409052D}" destId="{E628F300-1281-9343-832B-268C4BDD57AC}" srcOrd="2" destOrd="0" parTransId="{5B3CC12F-8A59-FA40-B9EE-E3883BB365CC}" sibTransId="{3095E548-60ED-6B4B-9BD2-7311AC2D7DAE}"/>
    <dgm:cxn modelId="{41CA7731-7CCE-5D47-8785-DDE65EEAC090}" type="presOf" srcId="{08157810-9F21-7942-9E48-6126128EEB7E}" destId="{FF0E031A-1B96-6142-AFBE-8DBFC426795C}" srcOrd="0" destOrd="0" presId="urn:microsoft.com/office/officeart/2005/8/layout/vProcess5"/>
    <dgm:cxn modelId="{44112653-7210-D74A-B9B1-6E2381B5056B}" type="presOf" srcId="{828097D8-82E8-014A-9F0E-C42021D89AFF}" destId="{0C250FA2-931B-1447-8CF9-A9FBF9B90F9B}" srcOrd="1" destOrd="0" presId="urn:microsoft.com/office/officeart/2005/8/layout/vProcess5"/>
    <dgm:cxn modelId="{DBF31957-BEB5-5B41-BBA4-2B87FB4F3BDE}" type="presOf" srcId="{E628F300-1281-9343-832B-268C4BDD57AC}" destId="{9419D133-C07B-2741-AB17-D9959494AFFA}" srcOrd="1" destOrd="0" presId="urn:microsoft.com/office/officeart/2005/8/layout/vProcess5"/>
    <dgm:cxn modelId="{24DBF057-D2BF-CF4A-B89A-69E2BFADE887}" type="presOf" srcId="{828097D8-82E8-014A-9F0E-C42021D89AFF}" destId="{4C3BC44D-BE23-2F46-BD79-080281C5D1B0}" srcOrd="0" destOrd="0" presId="urn:microsoft.com/office/officeart/2005/8/layout/vProcess5"/>
    <dgm:cxn modelId="{560EDE80-C392-0C48-B5A8-1B59B36685A3}" srcId="{96FD361A-4F9D-2542-8310-B3934409052D}" destId="{2D07812D-CDC3-6548-BA7D-E407E5B2C7AD}" srcOrd="1" destOrd="0" parTransId="{AB394D70-5732-324F-AF33-2D427E1EE3C6}" sibTransId="{08157810-9F21-7942-9E48-6126128EEB7E}"/>
    <dgm:cxn modelId="{AAA3DBA9-1A89-DD49-8BC7-48CB51022784}" type="presOf" srcId="{12C1D4F2-9595-B847-834B-C8D12BA4DC72}" destId="{FE8E0FA1-E3E8-A14E-84D1-D16D64E8059F}" srcOrd="0" destOrd="0" presId="urn:microsoft.com/office/officeart/2005/8/layout/vProcess5"/>
    <dgm:cxn modelId="{F05903C2-DB68-BD47-8370-F3FE5E0F9AD6}" type="presOf" srcId="{2D07812D-CDC3-6548-BA7D-E407E5B2C7AD}" destId="{783BBD69-FEB1-8C40-B2B3-2426188DBA27}" srcOrd="0" destOrd="0" presId="urn:microsoft.com/office/officeart/2005/8/layout/vProcess5"/>
    <dgm:cxn modelId="{C6E4CDCE-B856-8F42-9EDC-CFAC55A88B34}" type="presOf" srcId="{E628F300-1281-9343-832B-268C4BDD57AC}" destId="{C1F86D23-0FBB-7040-8404-9B30E5B66F0E}" srcOrd="0" destOrd="0" presId="urn:microsoft.com/office/officeart/2005/8/layout/vProcess5"/>
    <dgm:cxn modelId="{85EBE5D2-2525-E148-816C-7191F5558F48}" srcId="{96FD361A-4F9D-2542-8310-B3934409052D}" destId="{828097D8-82E8-014A-9F0E-C42021D89AFF}" srcOrd="0" destOrd="0" parTransId="{3BBB1B40-154A-5141-8184-96753F3B47E8}" sibTransId="{12C1D4F2-9595-B847-834B-C8D12BA4DC72}"/>
    <dgm:cxn modelId="{D75476E4-DB84-1E4F-8271-38FF69CB08DE}" type="presOf" srcId="{96FD361A-4F9D-2542-8310-B3934409052D}" destId="{BF490058-7EAF-E948-A08A-9509297B3C6C}" srcOrd="0" destOrd="0" presId="urn:microsoft.com/office/officeart/2005/8/layout/vProcess5"/>
    <dgm:cxn modelId="{8386E550-1A6D-E143-8BE5-CCD12ECA2808}" type="presParOf" srcId="{BF490058-7EAF-E948-A08A-9509297B3C6C}" destId="{F1150972-1AE3-CD46-958B-20D3E33ECE3B}" srcOrd="0" destOrd="0" presId="urn:microsoft.com/office/officeart/2005/8/layout/vProcess5"/>
    <dgm:cxn modelId="{3AC504D6-CFA0-C049-B817-E5100C4E012E}" type="presParOf" srcId="{BF490058-7EAF-E948-A08A-9509297B3C6C}" destId="{4C3BC44D-BE23-2F46-BD79-080281C5D1B0}" srcOrd="1" destOrd="0" presId="urn:microsoft.com/office/officeart/2005/8/layout/vProcess5"/>
    <dgm:cxn modelId="{479124B6-5B69-F34F-9150-CD44F92643B3}" type="presParOf" srcId="{BF490058-7EAF-E948-A08A-9509297B3C6C}" destId="{783BBD69-FEB1-8C40-B2B3-2426188DBA27}" srcOrd="2" destOrd="0" presId="urn:microsoft.com/office/officeart/2005/8/layout/vProcess5"/>
    <dgm:cxn modelId="{4C27F967-018A-B147-BF92-841E4388BC60}" type="presParOf" srcId="{BF490058-7EAF-E948-A08A-9509297B3C6C}" destId="{C1F86D23-0FBB-7040-8404-9B30E5B66F0E}" srcOrd="3" destOrd="0" presId="urn:microsoft.com/office/officeart/2005/8/layout/vProcess5"/>
    <dgm:cxn modelId="{24AC567E-527C-4F44-9B40-6EEF8CD23C3D}" type="presParOf" srcId="{BF490058-7EAF-E948-A08A-9509297B3C6C}" destId="{FE8E0FA1-E3E8-A14E-84D1-D16D64E8059F}" srcOrd="4" destOrd="0" presId="urn:microsoft.com/office/officeart/2005/8/layout/vProcess5"/>
    <dgm:cxn modelId="{BD6FFC6D-E7DE-FE4F-910C-78FE10B75B3A}" type="presParOf" srcId="{BF490058-7EAF-E948-A08A-9509297B3C6C}" destId="{FF0E031A-1B96-6142-AFBE-8DBFC426795C}" srcOrd="5" destOrd="0" presId="urn:microsoft.com/office/officeart/2005/8/layout/vProcess5"/>
    <dgm:cxn modelId="{B48B4BCB-961C-CF41-8505-A92875CFF01D}" type="presParOf" srcId="{BF490058-7EAF-E948-A08A-9509297B3C6C}" destId="{0C250FA2-931B-1447-8CF9-A9FBF9B90F9B}" srcOrd="6" destOrd="0" presId="urn:microsoft.com/office/officeart/2005/8/layout/vProcess5"/>
    <dgm:cxn modelId="{4887BFDE-7494-E748-97C6-E33AB941DA60}" type="presParOf" srcId="{BF490058-7EAF-E948-A08A-9509297B3C6C}" destId="{03CB6862-CE02-9847-8C94-55DE040EA740}" srcOrd="7" destOrd="0" presId="urn:microsoft.com/office/officeart/2005/8/layout/vProcess5"/>
    <dgm:cxn modelId="{86A1BCE3-2048-F240-8CEA-CD6E1BF4573C}" type="presParOf" srcId="{BF490058-7EAF-E948-A08A-9509297B3C6C}" destId="{9419D133-C07B-2741-AB17-D9959494AFF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EC45E5-B244-8C48-994C-D1A841F08E1E}" type="doc">
      <dgm:prSet loTypeId="urn:microsoft.com/office/officeart/2005/8/layout/process4" loCatId="" qsTypeId="urn:microsoft.com/office/officeart/2005/8/quickstyle/simple1" qsCatId="simple" csTypeId="urn:microsoft.com/office/officeart/2005/8/colors/colorful3" csCatId="colorful" phldr="1"/>
      <dgm:spPr/>
    </dgm:pt>
    <dgm:pt modelId="{4570DE77-D105-334D-B41D-58D93F1369C2}">
      <dgm:prSet phldrT="[Text]"/>
      <dgm:spPr/>
      <dgm:t>
        <a:bodyPr/>
        <a:lstStyle/>
        <a:p>
          <a:r>
            <a:rPr lang="en-US" dirty="0"/>
            <a:t>PT </a:t>
          </a:r>
          <a:r>
            <a:rPr lang="en-US" dirty="0" err="1"/>
            <a:t>Mendatakan</a:t>
          </a:r>
          <a:r>
            <a:rPr lang="en-US" dirty="0"/>
            <a:t> </a:t>
          </a:r>
          <a:r>
            <a:rPr lang="en-US" dirty="0" err="1"/>
            <a:t>Aktfitas</a:t>
          </a:r>
          <a:r>
            <a:rPr lang="en-US" dirty="0"/>
            <a:t> </a:t>
          </a:r>
          <a:r>
            <a:rPr lang="en-US" dirty="0" err="1"/>
            <a:t>Kampus</a:t>
          </a:r>
          <a:r>
            <a:rPr lang="en-US" dirty="0"/>
            <a:t> Merdeka</a:t>
          </a:r>
        </a:p>
      </dgm:t>
    </dgm:pt>
    <dgm:pt modelId="{83E3F65E-9EA3-3A46-81B3-DC866526FA65}" type="parTrans" cxnId="{2F25CD86-4E86-464C-B654-0FEB48DC2945}">
      <dgm:prSet/>
      <dgm:spPr/>
      <dgm:t>
        <a:bodyPr/>
        <a:lstStyle/>
        <a:p>
          <a:endParaRPr lang="en-US"/>
        </a:p>
      </dgm:t>
    </dgm:pt>
    <dgm:pt modelId="{BDF3FB08-C4B6-3441-BA1A-0929B941C358}" type="sibTrans" cxnId="{2F25CD86-4E86-464C-B654-0FEB48DC2945}">
      <dgm:prSet/>
      <dgm:spPr/>
      <dgm:t>
        <a:bodyPr/>
        <a:lstStyle/>
        <a:p>
          <a:endParaRPr lang="en-US"/>
        </a:p>
      </dgm:t>
    </dgm:pt>
    <dgm:pt modelId="{0FB10D49-5813-5D4E-BBBF-102F5432E98C}">
      <dgm:prSet phldrT="[Text]"/>
      <dgm:spPr/>
      <dgm:t>
        <a:bodyPr/>
        <a:lstStyle/>
        <a:p>
          <a:r>
            <a:rPr lang="en-US" dirty="0"/>
            <a:t>PT </a:t>
          </a:r>
          <a:r>
            <a:rPr lang="en-US" dirty="0" err="1"/>
            <a:t>Mendatakan</a:t>
          </a:r>
          <a:r>
            <a:rPr lang="en-US" dirty="0"/>
            <a:t> </a:t>
          </a:r>
          <a:r>
            <a:rPr lang="en-US" dirty="0" err="1"/>
            <a:t>Mahasiswa</a:t>
          </a:r>
          <a:r>
            <a:rPr lang="en-US" dirty="0"/>
            <a:t> dan </a:t>
          </a:r>
          <a:r>
            <a:rPr lang="en-US" dirty="0" err="1"/>
            <a:t>Dosen</a:t>
          </a:r>
          <a:r>
            <a:rPr lang="en-US" dirty="0"/>
            <a:t> </a:t>
          </a:r>
          <a:r>
            <a:rPr lang="en-US" dirty="0" err="1"/>
            <a:t>Pembimbing</a:t>
          </a:r>
          <a:endParaRPr lang="en-US" dirty="0"/>
        </a:p>
      </dgm:t>
    </dgm:pt>
    <dgm:pt modelId="{E4F067FD-53C7-814D-A9BD-57F383C96646}" type="parTrans" cxnId="{10A9C2D5-E246-B94F-8460-D59D14E9A2D9}">
      <dgm:prSet/>
      <dgm:spPr/>
      <dgm:t>
        <a:bodyPr/>
        <a:lstStyle/>
        <a:p>
          <a:endParaRPr lang="en-US"/>
        </a:p>
      </dgm:t>
    </dgm:pt>
    <dgm:pt modelId="{C61EA2C3-7089-F343-AF44-D379DA2BCB20}" type="sibTrans" cxnId="{10A9C2D5-E246-B94F-8460-D59D14E9A2D9}">
      <dgm:prSet/>
      <dgm:spPr/>
      <dgm:t>
        <a:bodyPr/>
        <a:lstStyle/>
        <a:p>
          <a:endParaRPr lang="en-US"/>
        </a:p>
      </dgm:t>
    </dgm:pt>
    <dgm:pt modelId="{CEC093DA-ACDD-484E-AEF4-D5F429407834}">
      <dgm:prSet phldrT="[Text]"/>
      <dgm:spPr/>
      <dgm:t>
        <a:bodyPr/>
        <a:lstStyle/>
        <a:p>
          <a:r>
            <a:rPr lang="en-US" dirty="0"/>
            <a:t>PT </a:t>
          </a:r>
          <a:r>
            <a:rPr lang="en-US" dirty="0" err="1"/>
            <a:t>Mendatakan</a:t>
          </a:r>
          <a:r>
            <a:rPr lang="en-US" dirty="0"/>
            <a:t> Hasil </a:t>
          </a:r>
          <a:r>
            <a:rPr lang="en-US" dirty="0" err="1"/>
            <a:t>Konversi</a:t>
          </a:r>
          <a:r>
            <a:rPr lang="en-US" dirty="0"/>
            <a:t> </a:t>
          </a:r>
          <a:r>
            <a:rPr lang="en-US" dirty="0" err="1"/>
            <a:t>Kampus</a:t>
          </a:r>
          <a:r>
            <a:rPr lang="en-US" dirty="0"/>
            <a:t> Merdeka</a:t>
          </a:r>
        </a:p>
      </dgm:t>
    </dgm:pt>
    <dgm:pt modelId="{64EF778E-FA90-6F42-82E7-E419111B748D}" type="parTrans" cxnId="{E9B37E94-8339-824B-8DAE-DC8ADEB32855}">
      <dgm:prSet/>
      <dgm:spPr/>
      <dgm:t>
        <a:bodyPr/>
        <a:lstStyle/>
        <a:p>
          <a:endParaRPr lang="en-US"/>
        </a:p>
      </dgm:t>
    </dgm:pt>
    <dgm:pt modelId="{D2DF0BB5-8A1E-0B41-9719-A667B2BF0531}" type="sibTrans" cxnId="{E9B37E94-8339-824B-8DAE-DC8ADEB32855}">
      <dgm:prSet/>
      <dgm:spPr/>
      <dgm:t>
        <a:bodyPr/>
        <a:lstStyle/>
        <a:p>
          <a:endParaRPr lang="en-US"/>
        </a:p>
      </dgm:t>
    </dgm:pt>
    <dgm:pt modelId="{B9E6E159-C6C5-F44D-9632-7D2782BBFD57}">
      <dgm:prSet/>
      <dgm:spPr/>
      <dgm:t>
        <a:bodyPr/>
        <a:lstStyle/>
        <a:p>
          <a:r>
            <a:rPr lang="en-US" dirty="0"/>
            <a:t>PT </a:t>
          </a:r>
          <a:r>
            <a:rPr lang="en-US" dirty="0" err="1"/>
            <a:t>Mendatakan</a:t>
          </a:r>
          <a:r>
            <a:rPr lang="en-US" dirty="0"/>
            <a:t> </a:t>
          </a:r>
          <a:r>
            <a:rPr lang="en-US" dirty="0" err="1"/>
            <a:t>Rekap</a:t>
          </a:r>
          <a:r>
            <a:rPr lang="en-US" dirty="0"/>
            <a:t> </a:t>
          </a:r>
          <a:r>
            <a:rPr lang="en-US" dirty="0" err="1"/>
            <a:t>Aktfiitas</a:t>
          </a:r>
          <a:r>
            <a:rPr lang="en-US" dirty="0"/>
            <a:t> </a:t>
          </a:r>
          <a:r>
            <a:rPr lang="en-US" dirty="0" err="1"/>
            <a:t>Kuliah</a:t>
          </a:r>
          <a:r>
            <a:rPr lang="en-US" dirty="0"/>
            <a:t> </a:t>
          </a:r>
          <a:r>
            <a:rPr lang="en-US" dirty="0" err="1"/>
            <a:t>Mahasiswa</a:t>
          </a:r>
          <a:endParaRPr lang="en-US" dirty="0"/>
        </a:p>
      </dgm:t>
    </dgm:pt>
    <dgm:pt modelId="{11599D4A-FBCE-5342-ADF6-5F151F051BA8}" type="parTrans" cxnId="{B3F64288-E45E-0843-B516-123F52B2EF20}">
      <dgm:prSet/>
      <dgm:spPr/>
      <dgm:t>
        <a:bodyPr/>
        <a:lstStyle/>
        <a:p>
          <a:endParaRPr lang="en-US"/>
        </a:p>
      </dgm:t>
    </dgm:pt>
    <dgm:pt modelId="{94C6A4E5-FFF0-5F42-B082-7B87A0C18138}" type="sibTrans" cxnId="{B3F64288-E45E-0843-B516-123F52B2EF20}">
      <dgm:prSet/>
      <dgm:spPr/>
      <dgm:t>
        <a:bodyPr/>
        <a:lstStyle/>
        <a:p>
          <a:endParaRPr lang="en-US"/>
        </a:p>
      </dgm:t>
    </dgm:pt>
    <dgm:pt modelId="{F1AD6CE1-4D01-9449-A0DE-AAD3CAE1D558}" type="pres">
      <dgm:prSet presAssocID="{12EC45E5-B244-8C48-994C-D1A841F08E1E}" presName="Name0" presStyleCnt="0">
        <dgm:presLayoutVars>
          <dgm:dir/>
          <dgm:animLvl val="lvl"/>
          <dgm:resizeHandles val="exact"/>
        </dgm:presLayoutVars>
      </dgm:prSet>
      <dgm:spPr/>
    </dgm:pt>
    <dgm:pt modelId="{5E2AD742-CE3E-AC42-8D02-A6EEACC08462}" type="pres">
      <dgm:prSet presAssocID="{B9E6E159-C6C5-F44D-9632-7D2782BBFD57}" presName="boxAndChildren" presStyleCnt="0"/>
      <dgm:spPr/>
    </dgm:pt>
    <dgm:pt modelId="{8B29438B-664B-4545-A873-7ADF500A222C}" type="pres">
      <dgm:prSet presAssocID="{B9E6E159-C6C5-F44D-9632-7D2782BBFD57}" presName="parentTextBox" presStyleLbl="node1" presStyleIdx="0" presStyleCnt="4"/>
      <dgm:spPr/>
    </dgm:pt>
    <dgm:pt modelId="{9CC3E126-DAC1-2247-80A8-CE4676A84030}" type="pres">
      <dgm:prSet presAssocID="{D2DF0BB5-8A1E-0B41-9719-A667B2BF0531}" presName="sp" presStyleCnt="0"/>
      <dgm:spPr/>
    </dgm:pt>
    <dgm:pt modelId="{BCC815B4-53AD-E447-82D1-4411DAD4CFC8}" type="pres">
      <dgm:prSet presAssocID="{CEC093DA-ACDD-484E-AEF4-D5F429407834}" presName="arrowAndChildren" presStyleCnt="0"/>
      <dgm:spPr/>
    </dgm:pt>
    <dgm:pt modelId="{E5D75565-1467-5E43-8C1B-A1767634C360}" type="pres">
      <dgm:prSet presAssocID="{CEC093DA-ACDD-484E-AEF4-D5F429407834}" presName="parentTextArrow" presStyleLbl="node1" presStyleIdx="1" presStyleCnt="4"/>
      <dgm:spPr/>
    </dgm:pt>
    <dgm:pt modelId="{BF7EF214-DEBC-C54B-ADBB-D5670A871FFB}" type="pres">
      <dgm:prSet presAssocID="{C61EA2C3-7089-F343-AF44-D379DA2BCB20}" presName="sp" presStyleCnt="0"/>
      <dgm:spPr/>
    </dgm:pt>
    <dgm:pt modelId="{E2B56387-CDDC-CD44-9A89-A6CD23C1F484}" type="pres">
      <dgm:prSet presAssocID="{0FB10D49-5813-5D4E-BBBF-102F5432E98C}" presName="arrowAndChildren" presStyleCnt="0"/>
      <dgm:spPr/>
    </dgm:pt>
    <dgm:pt modelId="{66690E6C-4806-9B45-80BC-6B0A41A7DD33}" type="pres">
      <dgm:prSet presAssocID="{0FB10D49-5813-5D4E-BBBF-102F5432E98C}" presName="parentTextArrow" presStyleLbl="node1" presStyleIdx="2" presStyleCnt="4"/>
      <dgm:spPr/>
    </dgm:pt>
    <dgm:pt modelId="{8F87DFF9-B8EA-5B4A-9378-06978381E66F}" type="pres">
      <dgm:prSet presAssocID="{BDF3FB08-C4B6-3441-BA1A-0929B941C358}" presName="sp" presStyleCnt="0"/>
      <dgm:spPr/>
    </dgm:pt>
    <dgm:pt modelId="{16433703-925E-DA43-A1CF-812E3F6C2264}" type="pres">
      <dgm:prSet presAssocID="{4570DE77-D105-334D-B41D-58D93F1369C2}" presName="arrowAndChildren" presStyleCnt="0"/>
      <dgm:spPr/>
    </dgm:pt>
    <dgm:pt modelId="{36343483-73A1-A24B-A530-43F24F916E3B}" type="pres">
      <dgm:prSet presAssocID="{4570DE77-D105-334D-B41D-58D93F1369C2}" presName="parentTextArrow" presStyleLbl="node1" presStyleIdx="3" presStyleCnt="4"/>
      <dgm:spPr/>
    </dgm:pt>
  </dgm:ptLst>
  <dgm:cxnLst>
    <dgm:cxn modelId="{3727BB31-B9AE-9840-A988-43C85F072AC5}" type="presOf" srcId="{12EC45E5-B244-8C48-994C-D1A841F08E1E}" destId="{F1AD6CE1-4D01-9449-A0DE-AAD3CAE1D558}" srcOrd="0" destOrd="0" presId="urn:microsoft.com/office/officeart/2005/8/layout/process4"/>
    <dgm:cxn modelId="{8BB44F55-F6CD-914F-A1C4-430105543E6B}" type="presOf" srcId="{0FB10D49-5813-5D4E-BBBF-102F5432E98C}" destId="{66690E6C-4806-9B45-80BC-6B0A41A7DD33}" srcOrd="0" destOrd="0" presId="urn:microsoft.com/office/officeart/2005/8/layout/process4"/>
    <dgm:cxn modelId="{2F25CD86-4E86-464C-B654-0FEB48DC2945}" srcId="{12EC45E5-B244-8C48-994C-D1A841F08E1E}" destId="{4570DE77-D105-334D-B41D-58D93F1369C2}" srcOrd="0" destOrd="0" parTransId="{83E3F65E-9EA3-3A46-81B3-DC866526FA65}" sibTransId="{BDF3FB08-C4B6-3441-BA1A-0929B941C358}"/>
    <dgm:cxn modelId="{B3F64288-E45E-0843-B516-123F52B2EF20}" srcId="{12EC45E5-B244-8C48-994C-D1A841F08E1E}" destId="{B9E6E159-C6C5-F44D-9632-7D2782BBFD57}" srcOrd="3" destOrd="0" parTransId="{11599D4A-FBCE-5342-ADF6-5F151F051BA8}" sibTransId="{94C6A4E5-FFF0-5F42-B082-7B87A0C18138}"/>
    <dgm:cxn modelId="{E9B37E94-8339-824B-8DAE-DC8ADEB32855}" srcId="{12EC45E5-B244-8C48-994C-D1A841F08E1E}" destId="{CEC093DA-ACDD-484E-AEF4-D5F429407834}" srcOrd="2" destOrd="0" parTransId="{64EF778E-FA90-6F42-82E7-E419111B748D}" sibTransId="{D2DF0BB5-8A1E-0B41-9719-A667B2BF0531}"/>
    <dgm:cxn modelId="{C1C047BF-9E4F-F645-BB26-9736B34C045B}" type="presOf" srcId="{4570DE77-D105-334D-B41D-58D93F1369C2}" destId="{36343483-73A1-A24B-A530-43F24F916E3B}" srcOrd="0" destOrd="0" presId="urn:microsoft.com/office/officeart/2005/8/layout/process4"/>
    <dgm:cxn modelId="{EA4827C8-E636-224A-BA01-58DA0F3C8A45}" type="presOf" srcId="{B9E6E159-C6C5-F44D-9632-7D2782BBFD57}" destId="{8B29438B-664B-4545-A873-7ADF500A222C}" srcOrd="0" destOrd="0" presId="urn:microsoft.com/office/officeart/2005/8/layout/process4"/>
    <dgm:cxn modelId="{10A9C2D5-E246-B94F-8460-D59D14E9A2D9}" srcId="{12EC45E5-B244-8C48-994C-D1A841F08E1E}" destId="{0FB10D49-5813-5D4E-BBBF-102F5432E98C}" srcOrd="1" destOrd="0" parTransId="{E4F067FD-53C7-814D-A9BD-57F383C96646}" sibTransId="{C61EA2C3-7089-F343-AF44-D379DA2BCB20}"/>
    <dgm:cxn modelId="{10DB3BEC-42C3-734C-A812-AF708EE79EAD}" type="presOf" srcId="{CEC093DA-ACDD-484E-AEF4-D5F429407834}" destId="{E5D75565-1467-5E43-8C1B-A1767634C360}" srcOrd="0" destOrd="0" presId="urn:microsoft.com/office/officeart/2005/8/layout/process4"/>
    <dgm:cxn modelId="{D3295CF9-7A80-DE45-8BBA-026B674DC78B}" type="presParOf" srcId="{F1AD6CE1-4D01-9449-A0DE-AAD3CAE1D558}" destId="{5E2AD742-CE3E-AC42-8D02-A6EEACC08462}" srcOrd="0" destOrd="0" presId="urn:microsoft.com/office/officeart/2005/8/layout/process4"/>
    <dgm:cxn modelId="{BFDF83A9-9D8B-7746-A235-D5C490A08637}" type="presParOf" srcId="{5E2AD742-CE3E-AC42-8D02-A6EEACC08462}" destId="{8B29438B-664B-4545-A873-7ADF500A222C}" srcOrd="0" destOrd="0" presId="urn:microsoft.com/office/officeart/2005/8/layout/process4"/>
    <dgm:cxn modelId="{008CF424-2A66-F24F-82E4-8CC0D03D4D8B}" type="presParOf" srcId="{F1AD6CE1-4D01-9449-A0DE-AAD3CAE1D558}" destId="{9CC3E126-DAC1-2247-80A8-CE4676A84030}" srcOrd="1" destOrd="0" presId="urn:microsoft.com/office/officeart/2005/8/layout/process4"/>
    <dgm:cxn modelId="{5E186F21-2781-1444-97C0-2391B57A717F}" type="presParOf" srcId="{F1AD6CE1-4D01-9449-A0DE-AAD3CAE1D558}" destId="{BCC815B4-53AD-E447-82D1-4411DAD4CFC8}" srcOrd="2" destOrd="0" presId="urn:microsoft.com/office/officeart/2005/8/layout/process4"/>
    <dgm:cxn modelId="{E709F218-9D90-1042-8A03-5043A38606A2}" type="presParOf" srcId="{BCC815B4-53AD-E447-82D1-4411DAD4CFC8}" destId="{E5D75565-1467-5E43-8C1B-A1767634C360}" srcOrd="0" destOrd="0" presId="urn:microsoft.com/office/officeart/2005/8/layout/process4"/>
    <dgm:cxn modelId="{71FF9BC1-CE06-1A45-A27B-8C1FD30F77DB}" type="presParOf" srcId="{F1AD6CE1-4D01-9449-A0DE-AAD3CAE1D558}" destId="{BF7EF214-DEBC-C54B-ADBB-D5670A871FFB}" srcOrd="3" destOrd="0" presId="urn:microsoft.com/office/officeart/2005/8/layout/process4"/>
    <dgm:cxn modelId="{D22E5115-FC8E-7945-B129-1DBEC9A3F390}" type="presParOf" srcId="{F1AD6CE1-4D01-9449-A0DE-AAD3CAE1D558}" destId="{E2B56387-CDDC-CD44-9A89-A6CD23C1F484}" srcOrd="4" destOrd="0" presId="urn:microsoft.com/office/officeart/2005/8/layout/process4"/>
    <dgm:cxn modelId="{1EE12B84-518B-634E-94F0-E87DBC97FDB3}" type="presParOf" srcId="{E2B56387-CDDC-CD44-9A89-A6CD23C1F484}" destId="{66690E6C-4806-9B45-80BC-6B0A41A7DD33}" srcOrd="0" destOrd="0" presId="urn:microsoft.com/office/officeart/2005/8/layout/process4"/>
    <dgm:cxn modelId="{502DBD73-7C22-0B4D-9A59-0EC5D6B9EEBA}" type="presParOf" srcId="{F1AD6CE1-4D01-9449-A0DE-AAD3CAE1D558}" destId="{8F87DFF9-B8EA-5B4A-9378-06978381E66F}" srcOrd="5" destOrd="0" presId="urn:microsoft.com/office/officeart/2005/8/layout/process4"/>
    <dgm:cxn modelId="{36CE904A-653D-8D48-9D0E-8D91657AB51D}" type="presParOf" srcId="{F1AD6CE1-4D01-9449-A0DE-AAD3CAE1D558}" destId="{16433703-925E-DA43-A1CF-812E3F6C2264}" srcOrd="6" destOrd="0" presId="urn:microsoft.com/office/officeart/2005/8/layout/process4"/>
    <dgm:cxn modelId="{B6419D22-0D37-EE40-A306-49AC3E0525D6}" type="presParOf" srcId="{16433703-925E-DA43-A1CF-812E3F6C2264}" destId="{36343483-73A1-A24B-A530-43F24F916E3B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AA075C8-A5FE-2A45-8595-89955D5C028D}" type="doc">
      <dgm:prSet loTypeId="urn:microsoft.com/office/officeart/2005/8/layout/vProcess5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9562E234-8661-3D40-B889-7C5CDB2F1327}">
      <dgm:prSet phldrT="[Text]"/>
      <dgm:spPr/>
      <dgm:t>
        <a:bodyPr/>
        <a:lstStyle/>
        <a:p>
          <a:r>
            <a:rPr lang="en-US" dirty="0" err="1"/>
            <a:t>Pendataan</a:t>
          </a:r>
          <a:r>
            <a:rPr lang="en-US" dirty="0"/>
            <a:t> </a:t>
          </a:r>
          <a:r>
            <a:rPr lang="en-US" dirty="0" err="1"/>
            <a:t>Mahasiswa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Jenis</a:t>
          </a:r>
          <a:r>
            <a:rPr lang="en-US" dirty="0"/>
            <a:t> Daftar “Course” </a:t>
          </a:r>
        </a:p>
      </dgm:t>
    </dgm:pt>
    <dgm:pt modelId="{6D73FEAF-EB01-C14C-8863-F2C5D30FCF99}" type="parTrans" cxnId="{741F2276-F994-CA4B-A91F-D02D18C69F86}">
      <dgm:prSet/>
      <dgm:spPr/>
      <dgm:t>
        <a:bodyPr/>
        <a:lstStyle/>
        <a:p>
          <a:endParaRPr lang="en-US"/>
        </a:p>
      </dgm:t>
    </dgm:pt>
    <dgm:pt modelId="{8C8215FD-C311-5E4F-B60A-AC85E459A0C8}" type="sibTrans" cxnId="{741F2276-F994-CA4B-A91F-D02D18C69F86}">
      <dgm:prSet/>
      <dgm:spPr/>
      <dgm:t>
        <a:bodyPr/>
        <a:lstStyle/>
        <a:p>
          <a:endParaRPr lang="en-US"/>
        </a:p>
      </dgm:t>
    </dgm:pt>
    <dgm:pt modelId="{30CE13A9-490D-0147-8231-04C7347C4CDF}">
      <dgm:prSet phldrT="[Text]"/>
      <dgm:spPr/>
      <dgm:t>
        <a:bodyPr/>
        <a:lstStyle/>
        <a:p>
          <a:r>
            <a:rPr lang="en-US" dirty="0" err="1"/>
            <a:t>Pendataan</a:t>
          </a:r>
          <a:r>
            <a:rPr lang="en-US" dirty="0"/>
            <a:t> </a:t>
          </a:r>
          <a:r>
            <a:rPr lang="en-US" dirty="0" err="1"/>
            <a:t>Mahasiswa</a:t>
          </a:r>
          <a:r>
            <a:rPr lang="en-US" dirty="0"/>
            <a:t> Pada Kelas </a:t>
          </a:r>
          <a:r>
            <a:rPr lang="en-US" dirty="0" err="1"/>
            <a:t>Kuliah</a:t>
          </a:r>
          <a:endParaRPr lang="en-US" dirty="0"/>
        </a:p>
      </dgm:t>
    </dgm:pt>
    <dgm:pt modelId="{4F998EC4-4014-DD40-AF1E-913873FE3B4F}" type="parTrans" cxnId="{B0D51060-6EAB-1041-A1AE-E02A5B693261}">
      <dgm:prSet/>
      <dgm:spPr/>
      <dgm:t>
        <a:bodyPr/>
        <a:lstStyle/>
        <a:p>
          <a:endParaRPr lang="en-US"/>
        </a:p>
      </dgm:t>
    </dgm:pt>
    <dgm:pt modelId="{FB5E4512-FC6C-7749-91DC-3B3911D44F69}" type="sibTrans" cxnId="{B0D51060-6EAB-1041-A1AE-E02A5B693261}">
      <dgm:prSet/>
      <dgm:spPr/>
      <dgm:t>
        <a:bodyPr/>
        <a:lstStyle/>
        <a:p>
          <a:endParaRPr lang="en-US"/>
        </a:p>
      </dgm:t>
    </dgm:pt>
    <dgm:pt modelId="{F05B412F-D2CA-F845-A842-5B0155906D85}">
      <dgm:prSet phldrT="[Text]"/>
      <dgm:spPr/>
      <dgm:t>
        <a:bodyPr/>
        <a:lstStyle/>
        <a:p>
          <a:r>
            <a:rPr lang="en-US" dirty="0" err="1"/>
            <a:t>Pendataan</a:t>
          </a:r>
          <a:r>
            <a:rPr lang="en-US" dirty="0"/>
            <a:t> Nilai Akhir Kelas </a:t>
          </a:r>
          <a:r>
            <a:rPr lang="en-US" dirty="0" err="1"/>
            <a:t>Kuliah</a:t>
          </a:r>
          <a:endParaRPr lang="en-US" dirty="0"/>
        </a:p>
      </dgm:t>
    </dgm:pt>
    <dgm:pt modelId="{E3AC6E25-FAFE-F049-A68F-1D8D7C1F7608}" type="parTrans" cxnId="{35F5C9EA-D636-6D42-A842-BB583148C783}">
      <dgm:prSet/>
      <dgm:spPr/>
      <dgm:t>
        <a:bodyPr/>
        <a:lstStyle/>
        <a:p>
          <a:endParaRPr lang="en-US"/>
        </a:p>
      </dgm:t>
    </dgm:pt>
    <dgm:pt modelId="{E2FE8AF4-C72D-1C4B-B445-934AEB606411}" type="sibTrans" cxnId="{35F5C9EA-D636-6D42-A842-BB583148C783}">
      <dgm:prSet/>
      <dgm:spPr/>
      <dgm:t>
        <a:bodyPr/>
        <a:lstStyle/>
        <a:p>
          <a:endParaRPr lang="en-US"/>
        </a:p>
      </dgm:t>
    </dgm:pt>
    <dgm:pt modelId="{9EE0AA8D-7B2D-3D48-94D6-672D5C54EF2B}" type="pres">
      <dgm:prSet presAssocID="{6AA075C8-A5FE-2A45-8595-89955D5C028D}" presName="outerComposite" presStyleCnt="0">
        <dgm:presLayoutVars>
          <dgm:chMax val="5"/>
          <dgm:dir/>
          <dgm:resizeHandles val="exact"/>
        </dgm:presLayoutVars>
      </dgm:prSet>
      <dgm:spPr/>
    </dgm:pt>
    <dgm:pt modelId="{22A80CCA-E892-CC49-AADA-438E9ADE6A89}" type="pres">
      <dgm:prSet presAssocID="{6AA075C8-A5FE-2A45-8595-89955D5C028D}" presName="dummyMaxCanvas" presStyleCnt="0">
        <dgm:presLayoutVars/>
      </dgm:prSet>
      <dgm:spPr/>
    </dgm:pt>
    <dgm:pt modelId="{BB1B66A5-A27F-FA41-9A09-B18DD3BBC043}" type="pres">
      <dgm:prSet presAssocID="{6AA075C8-A5FE-2A45-8595-89955D5C028D}" presName="ThreeNodes_1" presStyleLbl="node1" presStyleIdx="0" presStyleCnt="3">
        <dgm:presLayoutVars>
          <dgm:bulletEnabled val="1"/>
        </dgm:presLayoutVars>
      </dgm:prSet>
      <dgm:spPr/>
    </dgm:pt>
    <dgm:pt modelId="{F6F52610-2AB1-FC49-99DA-62BCB16B2475}" type="pres">
      <dgm:prSet presAssocID="{6AA075C8-A5FE-2A45-8595-89955D5C028D}" presName="ThreeNodes_2" presStyleLbl="node1" presStyleIdx="1" presStyleCnt="3">
        <dgm:presLayoutVars>
          <dgm:bulletEnabled val="1"/>
        </dgm:presLayoutVars>
      </dgm:prSet>
      <dgm:spPr/>
    </dgm:pt>
    <dgm:pt modelId="{CC2F29F1-5555-2949-8335-869806832BF2}" type="pres">
      <dgm:prSet presAssocID="{6AA075C8-A5FE-2A45-8595-89955D5C028D}" presName="ThreeNodes_3" presStyleLbl="node1" presStyleIdx="2" presStyleCnt="3">
        <dgm:presLayoutVars>
          <dgm:bulletEnabled val="1"/>
        </dgm:presLayoutVars>
      </dgm:prSet>
      <dgm:spPr/>
    </dgm:pt>
    <dgm:pt modelId="{5E57A7F6-874A-634E-B163-871377FB447A}" type="pres">
      <dgm:prSet presAssocID="{6AA075C8-A5FE-2A45-8595-89955D5C028D}" presName="ThreeConn_1-2" presStyleLbl="fgAccFollowNode1" presStyleIdx="0" presStyleCnt="2">
        <dgm:presLayoutVars>
          <dgm:bulletEnabled val="1"/>
        </dgm:presLayoutVars>
      </dgm:prSet>
      <dgm:spPr/>
    </dgm:pt>
    <dgm:pt modelId="{D000ADEE-FC72-6142-9086-553A8A117C46}" type="pres">
      <dgm:prSet presAssocID="{6AA075C8-A5FE-2A45-8595-89955D5C028D}" presName="ThreeConn_2-3" presStyleLbl="fgAccFollowNode1" presStyleIdx="1" presStyleCnt="2">
        <dgm:presLayoutVars>
          <dgm:bulletEnabled val="1"/>
        </dgm:presLayoutVars>
      </dgm:prSet>
      <dgm:spPr/>
    </dgm:pt>
    <dgm:pt modelId="{EA431824-B3BD-0642-92E2-ABE7974F6363}" type="pres">
      <dgm:prSet presAssocID="{6AA075C8-A5FE-2A45-8595-89955D5C028D}" presName="ThreeNodes_1_text" presStyleLbl="node1" presStyleIdx="2" presStyleCnt="3">
        <dgm:presLayoutVars>
          <dgm:bulletEnabled val="1"/>
        </dgm:presLayoutVars>
      </dgm:prSet>
      <dgm:spPr/>
    </dgm:pt>
    <dgm:pt modelId="{DD0BDBC1-C718-5145-8755-356637065E66}" type="pres">
      <dgm:prSet presAssocID="{6AA075C8-A5FE-2A45-8595-89955D5C028D}" presName="ThreeNodes_2_text" presStyleLbl="node1" presStyleIdx="2" presStyleCnt="3">
        <dgm:presLayoutVars>
          <dgm:bulletEnabled val="1"/>
        </dgm:presLayoutVars>
      </dgm:prSet>
      <dgm:spPr/>
    </dgm:pt>
    <dgm:pt modelId="{5D45D8C4-69CC-A048-91A2-047C3B187047}" type="pres">
      <dgm:prSet presAssocID="{6AA075C8-A5FE-2A45-8595-89955D5C028D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57D9C713-411B-644C-909C-B15BB05FABA6}" type="presOf" srcId="{9562E234-8661-3D40-B889-7C5CDB2F1327}" destId="{BB1B66A5-A27F-FA41-9A09-B18DD3BBC043}" srcOrd="0" destOrd="0" presId="urn:microsoft.com/office/officeart/2005/8/layout/vProcess5"/>
    <dgm:cxn modelId="{1274E648-D8C3-9146-9191-B03B501F7BB5}" type="presOf" srcId="{30CE13A9-490D-0147-8231-04C7347C4CDF}" destId="{DD0BDBC1-C718-5145-8755-356637065E66}" srcOrd="1" destOrd="0" presId="urn:microsoft.com/office/officeart/2005/8/layout/vProcess5"/>
    <dgm:cxn modelId="{B0D51060-6EAB-1041-A1AE-E02A5B693261}" srcId="{6AA075C8-A5FE-2A45-8595-89955D5C028D}" destId="{30CE13A9-490D-0147-8231-04C7347C4CDF}" srcOrd="1" destOrd="0" parTransId="{4F998EC4-4014-DD40-AF1E-913873FE3B4F}" sibTransId="{FB5E4512-FC6C-7749-91DC-3B3911D44F69}"/>
    <dgm:cxn modelId="{741F2276-F994-CA4B-A91F-D02D18C69F86}" srcId="{6AA075C8-A5FE-2A45-8595-89955D5C028D}" destId="{9562E234-8661-3D40-B889-7C5CDB2F1327}" srcOrd="0" destOrd="0" parTransId="{6D73FEAF-EB01-C14C-8863-F2C5D30FCF99}" sibTransId="{8C8215FD-C311-5E4F-B60A-AC85E459A0C8}"/>
    <dgm:cxn modelId="{8329EC89-1D53-8843-820F-26F8C765A989}" type="presOf" srcId="{F05B412F-D2CA-F845-A842-5B0155906D85}" destId="{CC2F29F1-5555-2949-8335-869806832BF2}" srcOrd="0" destOrd="0" presId="urn:microsoft.com/office/officeart/2005/8/layout/vProcess5"/>
    <dgm:cxn modelId="{1478C29E-6BE1-5942-9563-AA5415CD644E}" type="presOf" srcId="{30CE13A9-490D-0147-8231-04C7347C4CDF}" destId="{F6F52610-2AB1-FC49-99DA-62BCB16B2475}" srcOrd="0" destOrd="0" presId="urn:microsoft.com/office/officeart/2005/8/layout/vProcess5"/>
    <dgm:cxn modelId="{9B9BD4B4-6B09-3849-9DEC-BB599ADEF018}" type="presOf" srcId="{6AA075C8-A5FE-2A45-8595-89955D5C028D}" destId="{9EE0AA8D-7B2D-3D48-94D6-672D5C54EF2B}" srcOrd="0" destOrd="0" presId="urn:microsoft.com/office/officeart/2005/8/layout/vProcess5"/>
    <dgm:cxn modelId="{1D43EAB5-4DB9-9F42-A9B1-87EED97F921E}" type="presOf" srcId="{F05B412F-D2CA-F845-A842-5B0155906D85}" destId="{5D45D8C4-69CC-A048-91A2-047C3B187047}" srcOrd="1" destOrd="0" presId="urn:microsoft.com/office/officeart/2005/8/layout/vProcess5"/>
    <dgm:cxn modelId="{7D750DDA-285C-204C-AF20-A854A10056DA}" type="presOf" srcId="{FB5E4512-FC6C-7749-91DC-3B3911D44F69}" destId="{D000ADEE-FC72-6142-9086-553A8A117C46}" srcOrd="0" destOrd="0" presId="urn:microsoft.com/office/officeart/2005/8/layout/vProcess5"/>
    <dgm:cxn modelId="{35F5C9EA-D636-6D42-A842-BB583148C783}" srcId="{6AA075C8-A5FE-2A45-8595-89955D5C028D}" destId="{F05B412F-D2CA-F845-A842-5B0155906D85}" srcOrd="2" destOrd="0" parTransId="{E3AC6E25-FAFE-F049-A68F-1D8D7C1F7608}" sibTransId="{E2FE8AF4-C72D-1C4B-B445-934AEB606411}"/>
    <dgm:cxn modelId="{D3A8DDF4-C7C2-4A4D-8F63-55DB5E1E7AF0}" type="presOf" srcId="{8C8215FD-C311-5E4F-B60A-AC85E459A0C8}" destId="{5E57A7F6-874A-634E-B163-871377FB447A}" srcOrd="0" destOrd="0" presId="urn:microsoft.com/office/officeart/2005/8/layout/vProcess5"/>
    <dgm:cxn modelId="{F666D7FA-221F-5E4D-A4C4-F9DB5B538756}" type="presOf" srcId="{9562E234-8661-3D40-B889-7C5CDB2F1327}" destId="{EA431824-B3BD-0642-92E2-ABE7974F6363}" srcOrd="1" destOrd="0" presId="urn:microsoft.com/office/officeart/2005/8/layout/vProcess5"/>
    <dgm:cxn modelId="{087A4EFA-8A33-3C48-AC03-DD903CF81B7D}" type="presParOf" srcId="{9EE0AA8D-7B2D-3D48-94D6-672D5C54EF2B}" destId="{22A80CCA-E892-CC49-AADA-438E9ADE6A89}" srcOrd="0" destOrd="0" presId="urn:microsoft.com/office/officeart/2005/8/layout/vProcess5"/>
    <dgm:cxn modelId="{1DE4EF90-F200-1E40-B064-338B69B546E3}" type="presParOf" srcId="{9EE0AA8D-7B2D-3D48-94D6-672D5C54EF2B}" destId="{BB1B66A5-A27F-FA41-9A09-B18DD3BBC043}" srcOrd="1" destOrd="0" presId="urn:microsoft.com/office/officeart/2005/8/layout/vProcess5"/>
    <dgm:cxn modelId="{67A48BAD-14AC-234E-829D-811409B3CD78}" type="presParOf" srcId="{9EE0AA8D-7B2D-3D48-94D6-672D5C54EF2B}" destId="{F6F52610-2AB1-FC49-99DA-62BCB16B2475}" srcOrd="2" destOrd="0" presId="urn:microsoft.com/office/officeart/2005/8/layout/vProcess5"/>
    <dgm:cxn modelId="{9593030A-3EA5-7D49-9F7E-BBE5D7DB6495}" type="presParOf" srcId="{9EE0AA8D-7B2D-3D48-94D6-672D5C54EF2B}" destId="{CC2F29F1-5555-2949-8335-869806832BF2}" srcOrd="3" destOrd="0" presId="urn:microsoft.com/office/officeart/2005/8/layout/vProcess5"/>
    <dgm:cxn modelId="{E639CC06-59E8-DE4C-9493-69664CAFA2A6}" type="presParOf" srcId="{9EE0AA8D-7B2D-3D48-94D6-672D5C54EF2B}" destId="{5E57A7F6-874A-634E-B163-871377FB447A}" srcOrd="4" destOrd="0" presId="urn:microsoft.com/office/officeart/2005/8/layout/vProcess5"/>
    <dgm:cxn modelId="{AB1B2C49-B11E-EB4E-B42A-5271468099A6}" type="presParOf" srcId="{9EE0AA8D-7B2D-3D48-94D6-672D5C54EF2B}" destId="{D000ADEE-FC72-6142-9086-553A8A117C46}" srcOrd="5" destOrd="0" presId="urn:microsoft.com/office/officeart/2005/8/layout/vProcess5"/>
    <dgm:cxn modelId="{D0648F41-2531-CB42-B914-74BCE0EE5132}" type="presParOf" srcId="{9EE0AA8D-7B2D-3D48-94D6-672D5C54EF2B}" destId="{EA431824-B3BD-0642-92E2-ABE7974F6363}" srcOrd="6" destOrd="0" presId="urn:microsoft.com/office/officeart/2005/8/layout/vProcess5"/>
    <dgm:cxn modelId="{38E759FE-6A76-3243-9288-AC8D8395DBFB}" type="presParOf" srcId="{9EE0AA8D-7B2D-3D48-94D6-672D5C54EF2B}" destId="{DD0BDBC1-C718-5145-8755-356637065E66}" srcOrd="7" destOrd="0" presId="urn:microsoft.com/office/officeart/2005/8/layout/vProcess5"/>
    <dgm:cxn modelId="{D10FE02A-D056-F44A-8CFE-E73529330944}" type="presParOf" srcId="{9EE0AA8D-7B2D-3D48-94D6-672D5C54EF2B}" destId="{5D45D8C4-69CC-A048-91A2-047C3B18704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B6BAE20-BA26-5442-B31D-9729E66C4B37}" type="doc">
      <dgm:prSet loTypeId="urn:microsoft.com/office/officeart/2005/8/layout/vProcess5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B0C3E74D-9296-CC4B-B2D3-FD5FC0ADD786}">
      <dgm:prSet phldrT="[Text]"/>
      <dgm:spPr/>
      <dgm:t>
        <a:bodyPr/>
        <a:lstStyle/>
        <a:p>
          <a:r>
            <a:rPr lang="en-US" dirty="0"/>
            <a:t>PT </a:t>
          </a:r>
          <a:r>
            <a:rPr lang="en-US" dirty="0" err="1"/>
            <a:t>Menerima</a:t>
          </a:r>
          <a:r>
            <a:rPr lang="en-US" dirty="0"/>
            <a:t> Hasil </a:t>
          </a:r>
          <a:r>
            <a:rPr lang="en-US" dirty="0" err="1"/>
            <a:t>Kuliah</a:t>
          </a:r>
          <a:r>
            <a:rPr lang="en-US" dirty="0"/>
            <a:t> </a:t>
          </a:r>
          <a:r>
            <a:rPr lang="en-US" dirty="0" err="1"/>
            <a:t>Mahasiswa</a:t>
          </a:r>
          <a:r>
            <a:rPr lang="en-US" dirty="0"/>
            <a:t> Pada PT </a:t>
          </a:r>
          <a:r>
            <a:rPr lang="en-US" dirty="0" err="1"/>
            <a:t>Penyelenggara</a:t>
          </a:r>
          <a:endParaRPr lang="en-US" dirty="0"/>
        </a:p>
      </dgm:t>
    </dgm:pt>
    <dgm:pt modelId="{725B85C2-CD1A-3343-8262-1D2BECDF6208}" type="parTrans" cxnId="{03D8CA58-8EDA-7C48-A367-58D6F39917A0}">
      <dgm:prSet/>
      <dgm:spPr/>
      <dgm:t>
        <a:bodyPr/>
        <a:lstStyle/>
        <a:p>
          <a:endParaRPr lang="en-US"/>
        </a:p>
      </dgm:t>
    </dgm:pt>
    <dgm:pt modelId="{EF36DBAE-DCE0-ED43-822F-AB29ADA12A55}" type="sibTrans" cxnId="{03D8CA58-8EDA-7C48-A367-58D6F39917A0}">
      <dgm:prSet/>
      <dgm:spPr/>
      <dgm:t>
        <a:bodyPr/>
        <a:lstStyle/>
        <a:p>
          <a:endParaRPr lang="en-US"/>
        </a:p>
      </dgm:t>
    </dgm:pt>
    <dgm:pt modelId="{EB9DFB10-C5C8-1D44-9B77-6DA3FEE68E69}">
      <dgm:prSet phldrT="[Text]"/>
      <dgm:spPr/>
      <dgm:t>
        <a:bodyPr/>
        <a:lstStyle/>
        <a:p>
          <a:r>
            <a:rPr lang="en-US" dirty="0"/>
            <a:t>PT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Konversi</a:t>
          </a:r>
          <a:r>
            <a:rPr lang="en-US" dirty="0"/>
            <a:t> SKS</a:t>
          </a:r>
        </a:p>
      </dgm:t>
    </dgm:pt>
    <dgm:pt modelId="{7330A287-70CA-DD43-B5A8-D874E404C36C}" type="parTrans" cxnId="{3EE97340-FFEB-6041-806E-FD45AE9B5DBF}">
      <dgm:prSet/>
      <dgm:spPr/>
      <dgm:t>
        <a:bodyPr/>
        <a:lstStyle/>
        <a:p>
          <a:endParaRPr lang="en-US"/>
        </a:p>
      </dgm:t>
    </dgm:pt>
    <dgm:pt modelId="{8F3A3F3A-DFEE-C74F-913F-10E3AADD94E1}" type="sibTrans" cxnId="{3EE97340-FFEB-6041-806E-FD45AE9B5DBF}">
      <dgm:prSet/>
      <dgm:spPr/>
      <dgm:t>
        <a:bodyPr/>
        <a:lstStyle/>
        <a:p>
          <a:endParaRPr lang="en-US"/>
        </a:p>
      </dgm:t>
    </dgm:pt>
    <dgm:pt modelId="{63C2E6DA-7D07-B844-A78A-0ED7CE64DBAD}">
      <dgm:prSet phldrT="[Text]"/>
      <dgm:spPr/>
      <dgm:t>
        <a:bodyPr/>
        <a:lstStyle/>
        <a:p>
          <a:r>
            <a:rPr lang="en-US" dirty="0"/>
            <a:t>PT </a:t>
          </a:r>
          <a:r>
            <a:rPr lang="en-US" dirty="0" err="1"/>
            <a:t>Melakukan</a:t>
          </a:r>
          <a:r>
            <a:rPr lang="en-US" dirty="0"/>
            <a:t> </a:t>
          </a:r>
          <a:r>
            <a:rPr lang="en-US" dirty="0" err="1"/>
            <a:t>Pendataan</a:t>
          </a:r>
          <a:r>
            <a:rPr lang="en-US" dirty="0"/>
            <a:t> </a:t>
          </a:r>
          <a:r>
            <a:rPr lang="en-US" dirty="0" err="1"/>
            <a:t>Rekap</a:t>
          </a:r>
          <a:r>
            <a:rPr lang="en-US" dirty="0"/>
            <a:t> </a:t>
          </a:r>
          <a:r>
            <a:rPr lang="en-US" dirty="0" err="1"/>
            <a:t>Aktfitas</a:t>
          </a:r>
          <a:r>
            <a:rPr lang="en-US" dirty="0"/>
            <a:t> </a:t>
          </a:r>
          <a:r>
            <a:rPr lang="en-US" dirty="0" err="1"/>
            <a:t>Kuliah</a:t>
          </a:r>
          <a:r>
            <a:rPr lang="en-US" dirty="0"/>
            <a:t> </a:t>
          </a:r>
          <a:r>
            <a:rPr lang="en-US" dirty="0" err="1"/>
            <a:t>Mahasiswa</a:t>
          </a:r>
          <a:endParaRPr lang="en-US" dirty="0"/>
        </a:p>
      </dgm:t>
    </dgm:pt>
    <dgm:pt modelId="{D355521A-78D8-EB40-86A9-FAD3E0D951F7}" type="parTrans" cxnId="{5D7D6CE5-9A98-194E-8D1A-0FC212FF1326}">
      <dgm:prSet/>
      <dgm:spPr/>
      <dgm:t>
        <a:bodyPr/>
        <a:lstStyle/>
        <a:p>
          <a:endParaRPr lang="en-US"/>
        </a:p>
      </dgm:t>
    </dgm:pt>
    <dgm:pt modelId="{7AF3A52C-6F8A-9248-9A1D-3ED0DCA70A92}" type="sibTrans" cxnId="{5D7D6CE5-9A98-194E-8D1A-0FC212FF1326}">
      <dgm:prSet/>
      <dgm:spPr/>
      <dgm:t>
        <a:bodyPr/>
        <a:lstStyle/>
        <a:p>
          <a:endParaRPr lang="en-US"/>
        </a:p>
      </dgm:t>
    </dgm:pt>
    <dgm:pt modelId="{957B1D0D-B708-7E45-8CB4-A51A15F9CB9F}" type="pres">
      <dgm:prSet presAssocID="{3B6BAE20-BA26-5442-B31D-9729E66C4B37}" presName="outerComposite" presStyleCnt="0">
        <dgm:presLayoutVars>
          <dgm:chMax val="5"/>
          <dgm:dir/>
          <dgm:resizeHandles val="exact"/>
        </dgm:presLayoutVars>
      </dgm:prSet>
      <dgm:spPr/>
    </dgm:pt>
    <dgm:pt modelId="{D0005E59-8860-8E43-86CE-44A82D9E1FF1}" type="pres">
      <dgm:prSet presAssocID="{3B6BAE20-BA26-5442-B31D-9729E66C4B37}" presName="dummyMaxCanvas" presStyleCnt="0">
        <dgm:presLayoutVars/>
      </dgm:prSet>
      <dgm:spPr/>
    </dgm:pt>
    <dgm:pt modelId="{2F647D2F-06F9-1240-B634-2181503C51FE}" type="pres">
      <dgm:prSet presAssocID="{3B6BAE20-BA26-5442-B31D-9729E66C4B37}" presName="ThreeNodes_1" presStyleLbl="node1" presStyleIdx="0" presStyleCnt="3">
        <dgm:presLayoutVars>
          <dgm:bulletEnabled val="1"/>
        </dgm:presLayoutVars>
      </dgm:prSet>
      <dgm:spPr/>
    </dgm:pt>
    <dgm:pt modelId="{BEA1DB72-080D-544C-BB08-3694D9B134CA}" type="pres">
      <dgm:prSet presAssocID="{3B6BAE20-BA26-5442-B31D-9729E66C4B37}" presName="ThreeNodes_2" presStyleLbl="node1" presStyleIdx="1" presStyleCnt="3">
        <dgm:presLayoutVars>
          <dgm:bulletEnabled val="1"/>
        </dgm:presLayoutVars>
      </dgm:prSet>
      <dgm:spPr/>
    </dgm:pt>
    <dgm:pt modelId="{1A07D8AB-D19E-FF47-91F3-15BE82A7EC91}" type="pres">
      <dgm:prSet presAssocID="{3B6BAE20-BA26-5442-B31D-9729E66C4B37}" presName="ThreeNodes_3" presStyleLbl="node1" presStyleIdx="2" presStyleCnt="3">
        <dgm:presLayoutVars>
          <dgm:bulletEnabled val="1"/>
        </dgm:presLayoutVars>
      </dgm:prSet>
      <dgm:spPr/>
    </dgm:pt>
    <dgm:pt modelId="{30D8F8AF-3929-3545-A8F4-DBE7000C092C}" type="pres">
      <dgm:prSet presAssocID="{3B6BAE20-BA26-5442-B31D-9729E66C4B37}" presName="ThreeConn_1-2" presStyleLbl="fgAccFollowNode1" presStyleIdx="0" presStyleCnt="2">
        <dgm:presLayoutVars>
          <dgm:bulletEnabled val="1"/>
        </dgm:presLayoutVars>
      </dgm:prSet>
      <dgm:spPr/>
    </dgm:pt>
    <dgm:pt modelId="{C8A86902-925E-F54E-BD15-587518570256}" type="pres">
      <dgm:prSet presAssocID="{3B6BAE20-BA26-5442-B31D-9729E66C4B37}" presName="ThreeConn_2-3" presStyleLbl="fgAccFollowNode1" presStyleIdx="1" presStyleCnt="2">
        <dgm:presLayoutVars>
          <dgm:bulletEnabled val="1"/>
        </dgm:presLayoutVars>
      </dgm:prSet>
      <dgm:spPr/>
    </dgm:pt>
    <dgm:pt modelId="{6F6893B3-DB0B-2041-86EA-2504788EEFE4}" type="pres">
      <dgm:prSet presAssocID="{3B6BAE20-BA26-5442-B31D-9729E66C4B37}" presName="ThreeNodes_1_text" presStyleLbl="node1" presStyleIdx="2" presStyleCnt="3">
        <dgm:presLayoutVars>
          <dgm:bulletEnabled val="1"/>
        </dgm:presLayoutVars>
      </dgm:prSet>
      <dgm:spPr/>
    </dgm:pt>
    <dgm:pt modelId="{E0833360-2B73-394B-A747-80BAEA5ED346}" type="pres">
      <dgm:prSet presAssocID="{3B6BAE20-BA26-5442-B31D-9729E66C4B37}" presName="ThreeNodes_2_text" presStyleLbl="node1" presStyleIdx="2" presStyleCnt="3">
        <dgm:presLayoutVars>
          <dgm:bulletEnabled val="1"/>
        </dgm:presLayoutVars>
      </dgm:prSet>
      <dgm:spPr/>
    </dgm:pt>
    <dgm:pt modelId="{88A06A06-320E-BA46-A964-8E8A1A91C928}" type="pres">
      <dgm:prSet presAssocID="{3B6BAE20-BA26-5442-B31D-9729E66C4B37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69A11208-B84B-3241-8B56-688733743495}" type="presOf" srcId="{3B6BAE20-BA26-5442-B31D-9729E66C4B37}" destId="{957B1D0D-B708-7E45-8CB4-A51A15F9CB9F}" srcOrd="0" destOrd="0" presId="urn:microsoft.com/office/officeart/2005/8/layout/vProcess5"/>
    <dgm:cxn modelId="{D3AD3310-F4C7-D749-8224-E24DE7769575}" type="presOf" srcId="{B0C3E74D-9296-CC4B-B2D3-FD5FC0ADD786}" destId="{2F647D2F-06F9-1240-B634-2181503C51FE}" srcOrd="0" destOrd="0" presId="urn:microsoft.com/office/officeart/2005/8/layout/vProcess5"/>
    <dgm:cxn modelId="{3EE97340-FFEB-6041-806E-FD45AE9B5DBF}" srcId="{3B6BAE20-BA26-5442-B31D-9729E66C4B37}" destId="{EB9DFB10-C5C8-1D44-9B77-6DA3FEE68E69}" srcOrd="1" destOrd="0" parTransId="{7330A287-70CA-DD43-B5A8-D874E404C36C}" sibTransId="{8F3A3F3A-DFEE-C74F-913F-10E3AADD94E1}"/>
    <dgm:cxn modelId="{79EA6745-AD1B-AE4C-8E12-7C33095E4742}" type="presOf" srcId="{63C2E6DA-7D07-B844-A78A-0ED7CE64DBAD}" destId="{88A06A06-320E-BA46-A964-8E8A1A91C928}" srcOrd="1" destOrd="0" presId="urn:microsoft.com/office/officeart/2005/8/layout/vProcess5"/>
    <dgm:cxn modelId="{BCC00553-BA8E-F14D-8BDA-BD9F1870C700}" type="presOf" srcId="{8F3A3F3A-DFEE-C74F-913F-10E3AADD94E1}" destId="{C8A86902-925E-F54E-BD15-587518570256}" srcOrd="0" destOrd="0" presId="urn:microsoft.com/office/officeart/2005/8/layout/vProcess5"/>
    <dgm:cxn modelId="{03D8CA58-8EDA-7C48-A367-58D6F39917A0}" srcId="{3B6BAE20-BA26-5442-B31D-9729E66C4B37}" destId="{B0C3E74D-9296-CC4B-B2D3-FD5FC0ADD786}" srcOrd="0" destOrd="0" parTransId="{725B85C2-CD1A-3343-8262-1D2BECDF6208}" sibTransId="{EF36DBAE-DCE0-ED43-822F-AB29ADA12A55}"/>
    <dgm:cxn modelId="{5805A388-BD00-B649-90FD-4A1B18DA5263}" type="presOf" srcId="{EB9DFB10-C5C8-1D44-9B77-6DA3FEE68E69}" destId="{E0833360-2B73-394B-A747-80BAEA5ED346}" srcOrd="1" destOrd="0" presId="urn:microsoft.com/office/officeart/2005/8/layout/vProcess5"/>
    <dgm:cxn modelId="{63C791B2-1B13-D340-8E72-8E469E735BE0}" type="presOf" srcId="{EF36DBAE-DCE0-ED43-822F-AB29ADA12A55}" destId="{30D8F8AF-3929-3545-A8F4-DBE7000C092C}" srcOrd="0" destOrd="0" presId="urn:microsoft.com/office/officeart/2005/8/layout/vProcess5"/>
    <dgm:cxn modelId="{29EF88C6-AA46-694F-933E-598390CACB70}" type="presOf" srcId="{63C2E6DA-7D07-B844-A78A-0ED7CE64DBAD}" destId="{1A07D8AB-D19E-FF47-91F3-15BE82A7EC91}" srcOrd="0" destOrd="0" presId="urn:microsoft.com/office/officeart/2005/8/layout/vProcess5"/>
    <dgm:cxn modelId="{5D7D6CE5-9A98-194E-8D1A-0FC212FF1326}" srcId="{3B6BAE20-BA26-5442-B31D-9729E66C4B37}" destId="{63C2E6DA-7D07-B844-A78A-0ED7CE64DBAD}" srcOrd="2" destOrd="0" parTransId="{D355521A-78D8-EB40-86A9-FAD3E0D951F7}" sibTransId="{7AF3A52C-6F8A-9248-9A1D-3ED0DCA70A92}"/>
    <dgm:cxn modelId="{F11FACEF-AB3C-F94B-AF91-BCE7AEBB4C75}" type="presOf" srcId="{EB9DFB10-C5C8-1D44-9B77-6DA3FEE68E69}" destId="{BEA1DB72-080D-544C-BB08-3694D9B134CA}" srcOrd="0" destOrd="0" presId="urn:microsoft.com/office/officeart/2005/8/layout/vProcess5"/>
    <dgm:cxn modelId="{D8934AFE-43DD-FB4F-8DCE-E230BAD208AF}" type="presOf" srcId="{B0C3E74D-9296-CC4B-B2D3-FD5FC0ADD786}" destId="{6F6893B3-DB0B-2041-86EA-2504788EEFE4}" srcOrd="1" destOrd="0" presId="urn:microsoft.com/office/officeart/2005/8/layout/vProcess5"/>
    <dgm:cxn modelId="{3069F36A-C993-4045-9F17-D05E38045FAF}" type="presParOf" srcId="{957B1D0D-B708-7E45-8CB4-A51A15F9CB9F}" destId="{D0005E59-8860-8E43-86CE-44A82D9E1FF1}" srcOrd="0" destOrd="0" presId="urn:microsoft.com/office/officeart/2005/8/layout/vProcess5"/>
    <dgm:cxn modelId="{090933AA-407F-BC41-83A9-F1F7540FA1B4}" type="presParOf" srcId="{957B1D0D-B708-7E45-8CB4-A51A15F9CB9F}" destId="{2F647D2F-06F9-1240-B634-2181503C51FE}" srcOrd="1" destOrd="0" presId="urn:microsoft.com/office/officeart/2005/8/layout/vProcess5"/>
    <dgm:cxn modelId="{8CB0E545-663E-3E45-A0FD-B0477A940FF2}" type="presParOf" srcId="{957B1D0D-B708-7E45-8CB4-A51A15F9CB9F}" destId="{BEA1DB72-080D-544C-BB08-3694D9B134CA}" srcOrd="2" destOrd="0" presId="urn:microsoft.com/office/officeart/2005/8/layout/vProcess5"/>
    <dgm:cxn modelId="{15722548-88EF-954E-8616-AF8599EE66D8}" type="presParOf" srcId="{957B1D0D-B708-7E45-8CB4-A51A15F9CB9F}" destId="{1A07D8AB-D19E-FF47-91F3-15BE82A7EC91}" srcOrd="3" destOrd="0" presId="urn:microsoft.com/office/officeart/2005/8/layout/vProcess5"/>
    <dgm:cxn modelId="{6E9CCA07-3FCC-7147-9412-1B9A1CC5A745}" type="presParOf" srcId="{957B1D0D-B708-7E45-8CB4-A51A15F9CB9F}" destId="{30D8F8AF-3929-3545-A8F4-DBE7000C092C}" srcOrd="4" destOrd="0" presId="urn:microsoft.com/office/officeart/2005/8/layout/vProcess5"/>
    <dgm:cxn modelId="{FB9F8EAE-4C05-214F-A2BF-4A6ED0ED6755}" type="presParOf" srcId="{957B1D0D-B708-7E45-8CB4-A51A15F9CB9F}" destId="{C8A86902-925E-F54E-BD15-587518570256}" srcOrd="5" destOrd="0" presId="urn:microsoft.com/office/officeart/2005/8/layout/vProcess5"/>
    <dgm:cxn modelId="{82A88C43-C4DF-484E-B23C-81653127DB86}" type="presParOf" srcId="{957B1D0D-B708-7E45-8CB4-A51A15F9CB9F}" destId="{6F6893B3-DB0B-2041-86EA-2504788EEFE4}" srcOrd="6" destOrd="0" presId="urn:microsoft.com/office/officeart/2005/8/layout/vProcess5"/>
    <dgm:cxn modelId="{F973E08A-32A3-6E48-8586-34E3AAAB7025}" type="presParOf" srcId="{957B1D0D-B708-7E45-8CB4-A51A15F9CB9F}" destId="{E0833360-2B73-394B-A747-80BAEA5ED346}" srcOrd="7" destOrd="0" presId="urn:microsoft.com/office/officeart/2005/8/layout/vProcess5"/>
    <dgm:cxn modelId="{F0094087-0039-1245-8F2C-30C4C64F1587}" type="presParOf" srcId="{957B1D0D-B708-7E45-8CB4-A51A15F9CB9F}" destId="{88A06A06-320E-BA46-A964-8E8A1A91C928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7A736D48-48B3-1942-B7E1-BADE7A521303}" type="doc">
      <dgm:prSet loTypeId="urn:microsoft.com/office/officeart/2008/layout/VerticalCurvedList" loCatId="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96EFFF81-104C-7E41-B100-5BB04A3DF483}">
      <dgm:prSet phldrT="[Text]"/>
      <dgm:spPr/>
      <dgm:t>
        <a:bodyPr/>
        <a:lstStyle/>
        <a:p>
          <a:r>
            <a:rPr lang="en-US" dirty="0"/>
            <a:t>Jika Nama Mata </a:t>
          </a:r>
          <a:r>
            <a:rPr lang="en-US" dirty="0" err="1"/>
            <a:t>Kuliah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Sama, </a:t>
          </a:r>
          <a:r>
            <a:rPr lang="en-US" dirty="0" err="1"/>
            <a:t>Tetapi</a:t>
          </a:r>
          <a:r>
            <a:rPr lang="en-US" dirty="0"/>
            <a:t> SKS Sama, </a:t>
          </a:r>
          <a:r>
            <a:rPr lang="en-US" dirty="0" err="1"/>
            <a:t>Maka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Penyetaraan</a:t>
          </a:r>
          <a:r>
            <a:rPr lang="en-US" dirty="0"/>
            <a:t> (</a:t>
          </a:r>
          <a:r>
            <a:rPr lang="en-US" dirty="0" err="1"/>
            <a:t>Terstruktur</a:t>
          </a:r>
          <a:r>
            <a:rPr lang="en-US" dirty="0"/>
            <a:t>)</a:t>
          </a:r>
        </a:p>
      </dgm:t>
    </dgm:pt>
    <dgm:pt modelId="{E764F54A-20A7-E44C-AADF-26892B747041}" type="parTrans" cxnId="{991259A2-706C-AE49-A7A4-6FA362FF5C92}">
      <dgm:prSet/>
      <dgm:spPr/>
      <dgm:t>
        <a:bodyPr/>
        <a:lstStyle/>
        <a:p>
          <a:endParaRPr lang="en-US"/>
        </a:p>
      </dgm:t>
    </dgm:pt>
    <dgm:pt modelId="{8509A918-410E-D14D-A527-7402AD689DB8}" type="sibTrans" cxnId="{991259A2-706C-AE49-A7A4-6FA362FF5C92}">
      <dgm:prSet/>
      <dgm:spPr/>
      <dgm:t>
        <a:bodyPr/>
        <a:lstStyle/>
        <a:p>
          <a:endParaRPr lang="en-US"/>
        </a:p>
      </dgm:t>
    </dgm:pt>
    <dgm:pt modelId="{ABEE3839-2290-5242-9561-9265651B5BAF}">
      <dgm:prSet phldrT="[Text]"/>
      <dgm:spPr/>
      <dgm:t>
        <a:bodyPr/>
        <a:lstStyle/>
        <a:p>
          <a:r>
            <a:rPr lang="en-US" dirty="0"/>
            <a:t>Jika Nama Mata </a:t>
          </a:r>
          <a:r>
            <a:rPr lang="en-US" dirty="0" err="1"/>
            <a:t>Kuliah</a:t>
          </a:r>
          <a:r>
            <a:rPr lang="en-US" dirty="0"/>
            <a:t> Sama dan SKS Sama, </a:t>
          </a:r>
          <a:r>
            <a:rPr lang="en-US" dirty="0" err="1"/>
            <a:t>Maka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Pengakuan</a:t>
          </a:r>
          <a:r>
            <a:rPr lang="en-US" dirty="0"/>
            <a:t> (</a:t>
          </a:r>
          <a:r>
            <a:rPr lang="en-US" dirty="0" err="1"/>
            <a:t>Terstruktur</a:t>
          </a:r>
          <a:r>
            <a:rPr lang="en-US" dirty="0"/>
            <a:t>)</a:t>
          </a:r>
        </a:p>
      </dgm:t>
    </dgm:pt>
    <dgm:pt modelId="{1F18D2F0-2B79-5441-8DEB-4CEEAE214DF3}" type="parTrans" cxnId="{5E0316D5-C31A-1941-A698-D16E4619DF50}">
      <dgm:prSet/>
      <dgm:spPr/>
      <dgm:t>
        <a:bodyPr/>
        <a:lstStyle/>
        <a:p>
          <a:endParaRPr lang="en-US"/>
        </a:p>
      </dgm:t>
    </dgm:pt>
    <dgm:pt modelId="{7C23C801-286C-894B-9D45-4ACCA9DF9513}" type="sibTrans" cxnId="{5E0316D5-C31A-1941-A698-D16E4619DF50}">
      <dgm:prSet/>
      <dgm:spPr/>
      <dgm:t>
        <a:bodyPr/>
        <a:lstStyle/>
        <a:p>
          <a:endParaRPr lang="en-US"/>
        </a:p>
      </dgm:t>
    </dgm:pt>
    <dgm:pt modelId="{58E04046-CE1A-5747-9B40-7A0AACD9F90B}">
      <dgm:prSet phldrT="[Text]"/>
      <dgm:spPr/>
      <dgm:t>
        <a:bodyPr/>
        <a:lstStyle/>
        <a:p>
          <a:r>
            <a:rPr lang="en-US" dirty="0"/>
            <a:t>Jika Nama Mata </a:t>
          </a:r>
          <a:r>
            <a:rPr lang="en-US" dirty="0" err="1"/>
            <a:t>Kuliah</a:t>
          </a:r>
          <a:r>
            <a:rPr lang="en-US" dirty="0"/>
            <a:t> </a:t>
          </a:r>
          <a:r>
            <a:rPr lang="en-US" dirty="0" err="1"/>
            <a:t>Tidak</a:t>
          </a:r>
          <a:r>
            <a:rPr lang="en-US" dirty="0"/>
            <a:t> Ada, </a:t>
          </a:r>
          <a:r>
            <a:rPr lang="en-US" dirty="0" err="1"/>
            <a:t>Maka</a:t>
          </a:r>
          <a:r>
            <a:rPr lang="en-US" dirty="0"/>
            <a:t> </a:t>
          </a:r>
          <a:r>
            <a:rPr lang="en-US" dirty="0" err="1"/>
            <a:t>Dilakukan</a:t>
          </a:r>
          <a:r>
            <a:rPr lang="en-US" dirty="0"/>
            <a:t> </a:t>
          </a:r>
          <a:r>
            <a:rPr lang="en-US" dirty="0" err="1"/>
            <a:t>Pendataan</a:t>
          </a:r>
          <a:r>
            <a:rPr lang="en-US" dirty="0"/>
            <a:t> Free-Form</a:t>
          </a:r>
        </a:p>
      </dgm:t>
    </dgm:pt>
    <dgm:pt modelId="{67D50611-C5EA-BA4E-A68D-4EAE6A62F150}" type="parTrans" cxnId="{60BF93FE-17AB-6B44-9719-E29C2BE180FF}">
      <dgm:prSet/>
      <dgm:spPr/>
      <dgm:t>
        <a:bodyPr/>
        <a:lstStyle/>
        <a:p>
          <a:endParaRPr lang="en-US"/>
        </a:p>
      </dgm:t>
    </dgm:pt>
    <dgm:pt modelId="{D49988CF-76F1-E74B-A3A9-0AE50205618E}" type="sibTrans" cxnId="{60BF93FE-17AB-6B44-9719-E29C2BE180FF}">
      <dgm:prSet/>
      <dgm:spPr/>
      <dgm:t>
        <a:bodyPr/>
        <a:lstStyle/>
        <a:p>
          <a:endParaRPr lang="en-US"/>
        </a:p>
      </dgm:t>
    </dgm:pt>
    <dgm:pt modelId="{4D196A51-BE86-B044-B136-45EC204E830E}" type="pres">
      <dgm:prSet presAssocID="{7A736D48-48B3-1942-B7E1-BADE7A521303}" presName="Name0" presStyleCnt="0">
        <dgm:presLayoutVars>
          <dgm:chMax val="7"/>
          <dgm:chPref val="7"/>
          <dgm:dir/>
        </dgm:presLayoutVars>
      </dgm:prSet>
      <dgm:spPr/>
    </dgm:pt>
    <dgm:pt modelId="{317FEA71-E870-4641-925C-6BE4766CACB0}" type="pres">
      <dgm:prSet presAssocID="{7A736D48-48B3-1942-B7E1-BADE7A521303}" presName="Name1" presStyleCnt="0"/>
      <dgm:spPr/>
    </dgm:pt>
    <dgm:pt modelId="{7496CC01-29D6-A44A-A151-667B7796D9BC}" type="pres">
      <dgm:prSet presAssocID="{7A736D48-48B3-1942-B7E1-BADE7A521303}" presName="cycle" presStyleCnt="0"/>
      <dgm:spPr/>
    </dgm:pt>
    <dgm:pt modelId="{70947F02-9154-B54A-9B8B-406AB2C5E249}" type="pres">
      <dgm:prSet presAssocID="{7A736D48-48B3-1942-B7E1-BADE7A521303}" presName="srcNode" presStyleLbl="node1" presStyleIdx="0" presStyleCnt="3"/>
      <dgm:spPr/>
    </dgm:pt>
    <dgm:pt modelId="{CB765416-9CC6-6A47-A095-903B61525CC5}" type="pres">
      <dgm:prSet presAssocID="{7A736D48-48B3-1942-B7E1-BADE7A521303}" presName="conn" presStyleLbl="parChTrans1D2" presStyleIdx="0" presStyleCnt="1"/>
      <dgm:spPr/>
    </dgm:pt>
    <dgm:pt modelId="{F4CF95E4-AAEC-8B47-A148-86B2E49083E9}" type="pres">
      <dgm:prSet presAssocID="{7A736D48-48B3-1942-B7E1-BADE7A521303}" presName="extraNode" presStyleLbl="node1" presStyleIdx="0" presStyleCnt="3"/>
      <dgm:spPr/>
    </dgm:pt>
    <dgm:pt modelId="{A78B2C48-93CF-204B-87CD-D8B5B4BBEBDA}" type="pres">
      <dgm:prSet presAssocID="{7A736D48-48B3-1942-B7E1-BADE7A521303}" presName="dstNode" presStyleLbl="node1" presStyleIdx="0" presStyleCnt="3"/>
      <dgm:spPr/>
    </dgm:pt>
    <dgm:pt modelId="{F2BAED20-6307-7C49-8EE9-7CDA662E2422}" type="pres">
      <dgm:prSet presAssocID="{96EFFF81-104C-7E41-B100-5BB04A3DF483}" presName="text_1" presStyleLbl="node1" presStyleIdx="0" presStyleCnt="3">
        <dgm:presLayoutVars>
          <dgm:bulletEnabled val="1"/>
        </dgm:presLayoutVars>
      </dgm:prSet>
      <dgm:spPr/>
    </dgm:pt>
    <dgm:pt modelId="{AF45A235-CF9E-CD48-BC9F-49F38932B46F}" type="pres">
      <dgm:prSet presAssocID="{96EFFF81-104C-7E41-B100-5BB04A3DF483}" presName="accent_1" presStyleCnt="0"/>
      <dgm:spPr/>
    </dgm:pt>
    <dgm:pt modelId="{20013F72-2811-2043-8495-4C6C1BF871F1}" type="pres">
      <dgm:prSet presAssocID="{96EFFF81-104C-7E41-B100-5BB04A3DF483}" presName="accentRepeatNode" presStyleLbl="solidFgAcc1" presStyleIdx="0" presStyleCnt="3"/>
      <dgm:spPr/>
    </dgm:pt>
    <dgm:pt modelId="{C8AB3788-AB20-114D-A816-FBF3C91989AA}" type="pres">
      <dgm:prSet presAssocID="{ABEE3839-2290-5242-9561-9265651B5BAF}" presName="text_2" presStyleLbl="node1" presStyleIdx="1" presStyleCnt="3">
        <dgm:presLayoutVars>
          <dgm:bulletEnabled val="1"/>
        </dgm:presLayoutVars>
      </dgm:prSet>
      <dgm:spPr/>
    </dgm:pt>
    <dgm:pt modelId="{3266B534-F74F-8946-98B3-ACEE9FFD6667}" type="pres">
      <dgm:prSet presAssocID="{ABEE3839-2290-5242-9561-9265651B5BAF}" presName="accent_2" presStyleCnt="0"/>
      <dgm:spPr/>
    </dgm:pt>
    <dgm:pt modelId="{82033B0C-DD83-644A-B8A2-5CD24C97702D}" type="pres">
      <dgm:prSet presAssocID="{ABEE3839-2290-5242-9561-9265651B5BAF}" presName="accentRepeatNode" presStyleLbl="solidFgAcc1" presStyleIdx="1" presStyleCnt="3"/>
      <dgm:spPr/>
    </dgm:pt>
    <dgm:pt modelId="{00390C91-59C3-8649-91A6-B16A2C1909E4}" type="pres">
      <dgm:prSet presAssocID="{58E04046-CE1A-5747-9B40-7A0AACD9F90B}" presName="text_3" presStyleLbl="node1" presStyleIdx="2" presStyleCnt="3">
        <dgm:presLayoutVars>
          <dgm:bulletEnabled val="1"/>
        </dgm:presLayoutVars>
      </dgm:prSet>
      <dgm:spPr/>
    </dgm:pt>
    <dgm:pt modelId="{F9573240-E85B-F34D-8DED-90908C4EFFF2}" type="pres">
      <dgm:prSet presAssocID="{58E04046-CE1A-5747-9B40-7A0AACD9F90B}" presName="accent_3" presStyleCnt="0"/>
      <dgm:spPr/>
    </dgm:pt>
    <dgm:pt modelId="{F73E4653-4CEA-6F43-B7DA-FF3F7F1E5313}" type="pres">
      <dgm:prSet presAssocID="{58E04046-CE1A-5747-9B40-7A0AACD9F90B}" presName="accentRepeatNode" presStyleLbl="solidFgAcc1" presStyleIdx="2" presStyleCnt="3"/>
      <dgm:spPr/>
    </dgm:pt>
  </dgm:ptLst>
  <dgm:cxnLst>
    <dgm:cxn modelId="{6C7D2C2B-29AF-BC42-B2C6-6BB0C8957C11}" type="presOf" srcId="{96EFFF81-104C-7E41-B100-5BB04A3DF483}" destId="{F2BAED20-6307-7C49-8EE9-7CDA662E2422}" srcOrd="0" destOrd="0" presId="urn:microsoft.com/office/officeart/2008/layout/VerticalCurvedList"/>
    <dgm:cxn modelId="{611A7861-B437-0541-9091-79DD04E7C3C8}" type="presOf" srcId="{ABEE3839-2290-5242-9561-9265651B5BAF}" destId="{C8AB3788-AB20-114D-A816-FBF3C91989AA}" srcOrd="0" destOrd="0" presId="urn:microsoft.com/office/officeart/2008/layout/VerticalCurvedList"/>
    <dgm:cxn modelId="{C45EA694-55C0-2C48-B8F9-AFC1DC65CB92}" type="presOf" srcId="{8509A918-410E-D14D-A527-7402AD689DB8}" destId="{CB765416-9CC6-6A47-A095-903B61525CC5}" srcOrd="0" destOrd="0" presId="urn:microsoft.com/office/officeart/2008/layout/VerticalCurvedList"/>
    <dgm:cxn modelId="{991259A2-706C-AE49-A7A4-6FA362FF5C92}" srcId="{7A736D48-48B3-1942-B7E1-BADE7A521303}" destId="{96EFFF81-104C-7E41-B100-5BB04A3DF483}" srcOrd="0" destOrd="0" parTransId="{E764F54A-20A7-E44C-AADF-26892B747041}" sibTransId="{8509A918-410E-D14D-A527-7402AD689DB8}"/>
    <dgm:cxn modelId="{8BF284A7-B768-AA41-996E-1D274AEC24BE}" type="presOf" srcId="{7A736D48-48B3-1942-B7E1-BADE7A521303}" destId="{4D196A51-BE86-B044-B136-45EC204E830E}" srcOrd="0" destOrd="0" presId="urn:microsoft.com/office/officeart/2008/layout/VerticalCurvedList"/>
    <dgm:cxn modelId="{5E0316D5-C31A-1941-A698-D16E4619DF50}" srcId="{7A736D48-48B3-1942-B7E1-BADE7A521303}" destId="{ABEE3839-2290-5242-9561-9265651B5BAF}" srcOrd="1" destOrd="0" parTransId="{1F18D2F0-2B79-5441-8DEB-4CEEAE214DF3}" sibTransId="{7C23C801-286C-894B-9D45-4ACCA9DF9513}"/>
    <dgm:cxn modelId="{94D4B0E5-B11D-3646-A5D0-9D096A6FE85C}" type="presOf" srcId="{58E04046-CE1A-5747-9B40-7A0AACD9F90B}" destId="{00390C91-59C3-8649-91A6-B16A2C1909E4}" srcOrd="0" destOrd="0" presId="urn:microsoft.com/office/officeart/2008/layout/VerticalCurvedList"/>
    <dgm:cxn modelId="{60BF93FE-17AB-6B44-9719-E29C2BE180FF}" srcId="{7A736D48-48B3-1942-B7E1-BADE7A521303}" destId="{58E04046-CE1A-5747-9B40-7A0AACD9F90B}" srcOrd="2" destOrd="0" parTransId="{67D50611-C5EA-BA4E-A68D-4EAE6A62F150}" sibTransId="{D49988CF-76F1-E74B-A3A9-0AE50205618E}"/>
    <dgm:cxn modelId="{6223A52C-B299-8E45-A081-203D82712C56}" type="presParOf" srcId="{4D196A51-BE86-B044-B136-45EC204E830E}" destId="{317FEA71-E870-4641-925C-6BE4766CACB0}" srcOrd="0" destOrd="0" presId="urn:microsoft.com/office/officeart/2008/layout/VerticalCurvedList"/>
    <dgm:cxn modelId="{C61F2EFC-CA39-8B4F-A839-1AE9892D8346}" type="presParOf" srcId="{317FEA71-E870-4641-925C-6BE4766CACB0}" destId="{7496CC01-29D6-A44A-A151-667B7796D9BC}" srcOrd="0" destOrd="0" presId="urn:microsoft.com/office/officeart/2008/layout/VerticalCurvedList"/>
    <dgm:cxn modelId="{1FFABD4F-532D-1E40-AF47-82A4218A2815}" type="presParOf" srcId="{7496CC01-29D6-A44A-A151-667B7796D9BC}" destId="{70947F02-9154-B54A-9B8B-406AB2C5E249}" srcOrd="0" destOrd="0" presId="urn:microsoft.com/office/officeart/2008/layout/VerticalCurvedList"/>
    <dgm:cxn modelId="{4EDD43F8-255A-4E45-9E36-D3B562FA0046}" type="presParOf" srcId="{7496CC01-29D6-A44A-A151-667B7796D9BC}" destId="{CB765416-9CC6-6A47-A095-903B61525CC5}" srcOrd="1" destOrd="0" presId="urn:microsoft.com/office/officeart/2008/layout/VerticalCurvedList"/>
    <dgm:cxn modelId="{FACA852A-418A-4D47-9507-2723EE3A911E}" type="presParOf" srcId="{7496CC01-29D6-A44A-A151-667B7796D9BC}" destId="{F4CF95E4-AAEC-8B47-A148-86B2E49083E9}" srcOrd="2" destOrd="0" presId="urn:microsoft.com/office/officeart/2008/layout/VerticalCurvedList"/>
    <dgm:cxn modelId="{E4BE9300-BEF4-B94B-9146-93F4BECFBAFA}" type="presParOf" srcId="{7496CC01-29D6-A44A-A151-667B7796D9BC}" destId="{A78B2C48-93CF-204B-87CD-D8B5B4BBEBDA}" srcOrd="3" destOrd="0" presId="urn:microsoft.com/office/officeart/2008/layout/VerticalCurvedList"/>
    <dgm:cxn modelId="{4CF3F0B4-CBA0-1B4D-A6D6-1A7CEE06353F}" type="presParOf" srcId="{317FEA71-E870-4641-925C-6BE4766CACB0}" destId="{F2BAED20-6307-7C49-8EE9-7CDA662E2422}" srcOrd="1" destOrd="0" presId="urn:microsoft.com/office/officeart/2008/layout/VerticalCurvedList"/>
    <dgm:cxn modelId="{82C27F0E-EC56-E64D-A178-277D2948AB32}" type="presParOf" srcId="{317FEA71-E870-4641-925C-6BE4766CACB0}" destId="{AF45A235-CF9E-CD48-BC9F-49F38932B46F}" srcOrd="2" destOrd="0" presId="urn:microsoft.com/office/officeart/2008/layout/VerticalCurvedList"/>
    <dgm:cxn modelId="{9114DA24-4C3A-8947-A188-0311D8B69BCC}" type="presParOf" srcId="{AF45A235-CF9E-CD48-BC9F-49F38932B46F}" destId="{20013F72-2811-2043-8495-4C6C1BF871F1}" srcOrd="0" destOrd="0" presId="urn:microsoft.com/office/officeart/2008/layout/VerticalCurvedList"/>
    <dgm:cxn modelId="{F61F0083-9D93-004E-AF13-E19C051FD11E}" type="presParOf" srcId="{317FEA71-E870-4641-925C-6BE4766CACB0}" destId="{C8AB3788-AB20-114D-A816-FBF3C91989AA}" srcOrd="3" destOrd="0" presId="urn:microsoft.com/office/officeart/2008/layout/VerticalCurvedList"/>
    <dgm:cxn modelId="{21E948F1-B21F-DE41-9285-5EA97C5DC43B}" type="presParOf" srcId="{317FEA71-E870-4641-925C-6BE4766CACB0}" destId="{3266B534-F74F-8946-98B3-ACEE9FFD6667}" srcOrd="4" destOrd="0" presId="urn:microsoft.com/office/officeart/2008/layout/VerticalCurvedList"/>
    <dgm:cxn modelId="{0F75E0B8-D622-0148-A656-929D8DDFB91D}" type="presParOf" srcId="{3266B534-F74F-8946-98B3-ACEE9FFD6667}" destId="{82033B0C-DD83-644A-B8A2-5CD24C97702D}" srcOrd="0" destOrd="0" presId="urn:microsoft.com/office/officeart/2008/layout/VerticalCurvedList"/>
    <dgm:cxn modelId="{723EB867-7E6B-1743-A3B0-8C2864D7C3A1}" type="presParOf" srcId="{317FEA71-E870-4641-925C-6BE4766CACB0}" destId="{00390C91-59C3-8649-91A6-B16A2C1909E4}" srcOrd="5" destOrd="0" presId="urn:microsoft.com/office/officeart/2008/layout/VerticalCurvedList"/>
    <dgm:cxn modelId="{FBA25CBE-A441-C14B-BD47-B8AE0017A970}" type="presParOf" srcId="{317FEA71-E870-4641-925C-6BE4766CACB0}" destId="{F9573240-E85B-F34D-8DED-90908C4EFFF2}" srcOrd="6" destOrd="0" presId="urn:microsoft.com/office/officeart/2008/layout/VerticalCurvedList"/>
    <dgm:cxn modelId="{C9778B4A-3807-134F-B014-8D769D6C5787}" type="presParOf" srcId="{F9573240-E85B-F34D-8DED-90908C4EFFF2}" destId="{F73E4653-4CEA-6F43-B7DA-FF3F7F1E5313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5AA3900-244F-FA4B-9E6B-92FADE46CB62}" type="doc">
      <dgm:prSet loTypeId="urn:microsoft.com/office/officeart/2008/layout/LinedLis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ED9A89A0-0DD9-F547-A979-6A34C9581E71}">
      <dgm:prSet phldrT="[Text]"/>
      <dgm:spPr/>
      <dgm:t>
        <a:bodyPr/>
        <a:lstStyle/>
        <a:p>
          <a:r>
            <a:rPr lang="en-US" dirty="0" err="1"/>
            <a:t>Implementasinya</a:t>
          </a:r>
          <a:r>
            <a:rPr lang="en-US" dirty="0"/>
            <a:t> </a:t>
          </a:r>
          <a:r>
            <a:rPr lang="en-US" dirty="0" err="1"/>
            <a:t>adalah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menambahkan</a:t>
          </a:r>
          <a:r>
            <a:rPr lang="en-US" dirty="0"/>
            <a:t> pada data </a:t>
          </a:r>
          <a:r>
            <a:rPr lang="en-US" dirty="0" err="1"/>
            <a:t>mata</a:t>
          </a:r>
          <a:r>
            <a:rPr lang="en-US" dirty="0"/>
            <a:t> </a:t>
          </a:r>
          <a:r>
            <a:rPr lang="en-US" dirty="0" err="1"/>
            <a:t>kuliah</a:t>
          </a:r>
          <a:endParaRPr lang="en-US" dirty="0"/>
        </a:p>
      </dgm:t>
    </dgm:pt>
    <dgm:pt modelId="{9F7C524A-B4BC-B746-A746-B2B7126E9425}" type="parTrans" cxnId="{A8754A4A-A495-184A-A95C-3EE8695B2AF5}">
      <dgm:prSet/>
      <dgm:spPr/>
      <dgm:t>
        <a:bodyPr/>
        <a:lstStyle/>
        <a:p>
          <a:endParaRPr lang="en-US"/>
        </a:p>
      </dgm:t>
    </dgm:pt>
    <dgm:pt modelId="{E8417F7C-4E02-9344-B8E1-D4301C4BE194}" type="sibTrans" cxnId="{A8754A4A-A495-184A-A95C-3EE8695B2AF5}">
      <dgm:prSet/>
      <dgm:spPr/>
      <dgm:t>
        <a:bodyPr/>
        <a:lstStyle/>
        <a:p>
          <a:endParaRPr lang="en-US"/>
        </a:p>
      </dgm:t>
    </dgm:pt>
    <dgm:pt modelId="{81405493-A3F6-EB49-A8B2-7388FAFEF955}">
      <dgm:prSet phldrT="[Text]"/>
      <dgm:spPr/>
      <dgm:t>
        <a:bodyPr/>
        <a:lstStyle/>
        <a:p>
          <a:r>
            <a:rPr lang="en-US" dirty="0"/>
            <a:t>PT </a:t>
          </a:r>
          <a:r>
            <a:rPr lang="en-US" dirty="0" err="1"/>
            <a:t>Perlu</a:t>
          </a:r>
          <a:r>
            <a:rPr lang="en-US" dirty="0"/>
            <a:t> </a:t>
          </a:r>
          <a:r>
            <a:rPr lang="en-US" dirty="0" err="1"/>
            <a:t>Merancang</a:t>
          </a:r>
          <a:r>
            <a:rPr lang="en-US" dirty="0"/>
            <a:t> Free-Form (Soft-Skill dan Hard-Skill) yang </a:t>
          </a:r>
          <a:r>
            <a:rPr lang="en-US" dirty="0" err="1"/>
            <a:t>mungkin</a:t>
          </a:r>
          <a:r>
            <a:rPr lang="en-US" dirty="0"/>
            <a:t> </a:t>
          </a:r>
          <a:r>
            <a:rPr lang="en-US" dirty="0" err="1"/>
            <a:t>diakui</a:t>
          </a:r>
          <a:r>
            <a:rPr lang="en-US" dirty="0"/>
            <a:t> pada </a:t>
          </a:r>
          <a:r>
            <a:rPr lang="en-US" dirty="0" err="1"/>
            <a:t>aktifitas</a:t>
          </a:r>
          <a:r>
            <a:rPr lang="en-US" dirty="0"/>
            <a:t> MBKM</a:t>
          </a:r>
        </a:p>
      </dgm:t>
    </dgm:pt>
    <dgm:pt modelId="{420716FB-2C12-064B-B9C8-D18DE05A00C9}" type="parTrans" cxnId="{7F7EB2FC-1BE2-0947-BAF2-4695AD4A9067}">
      <dgm:prSet/>
      <dgm:spPr/>
      <dgm:t>
        <a:bodyPr/>
        <a:lstStyle/>
        <a:p>
          <a:endParaRPr lang="en-US"/>
        </a:p>
      </dgm:t>
    </dgm:pt>
    <dgm:pt modelId="{5E5D2F87-E7D8-7342-A75D-6C80B373750E}" type="sibTrans" cxnId="{7F7EB2FC-1BE2-0947-BAF2-4695AD4A9067}">
      <dgm:prSet/>
      <dgm:spPr/>
      <dgm:t>
        <a:bodyPr/>
        <a:lstStyle/>
        <a:p>
          <a:endParaRPr lang="en-US"/>
        </a:p>
      </dgm:t>
    </dgm:pt>
    <dgm:pt modelId="{79A5C70C-E50A-6D4D-9018-D2DAFE7A4269}">
      <dgm:prSet phldrT="[Text]"/>
      <dgm:spPr/>
      <dgm:t>
        <a:bodyPr/>
        <a:lstStyle/>
        <a:p>
          <a:r>
            <a:rPr lang="en-US" dirty="0" err="1"/>
            <a:t>PDDikti</a:t>
          </a:r>
          <a:r>
            <a:rPr lang="en-US" dirty="0"/>
            <a:t> </a:t>
          </a:r>
          <a:r>
            <a:rPr lang="en-US" dirty="0" err="1"/>
            <a:t>akan</a:t>
          </a:r>
          <a:r>
            <a:rPr lang="en-US" dirty="0"/>
            <a:t> </a:t>
          </a:r>
          <a:r>
            <a:rPr lang="en-US" dirty="0" err="1"/>
            <a:t>menyesuaikan</a:t>
          </a:r>
          <a:r>
            <a:rPr lang="en-US" dirty="0"/>
            <a:t> </a:t>
          </a:r>
          <a:r>
            <a:rPr lang="en-US" dirty="0" err="1"/>
            <a:t>pemisahan</a:t>
          </a:r>
          <a:r>
            <a:rPr lang="en-US" dirty="0"/>
            <a:t> </a:t>
          </a:r>
          <a:r>
            <a:rPr lang="en-US" dirty="0" err="1"/>
            <a:t>pendataan</a:t>
          </a:r>
          <a:r>
            <a:rPr lang="en-US" dirty="0"/>
            <a:t> </a:t>
          </a:r>
          <a:r>
            <a:rPr lang="en-US" dirty="0" err="1"/>
            <a:t>mata</a:t>
          </a:r>
          <a:r>
            <a:rPr lang="en-US" dirty="0"/>
            <a:t> </a:t>
          </a:r>
          <a:r>
            <a:rPr lang="en-US" dirty="0" err="1"/>
            <a:t>kuliah</a:t>
          </a:r>
          <a:r>
            <a:rPr lang="en-US" dirty="0"/>
            <a:t> </a:t>
          </a:r>
          <a:r>
            <a:rPr lang="en-US" dirty="0" err="1"/>
            <a:t>asli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mata</a:t>
          </a:r>
          <a:r>
            <a:rPr lang="en-US" dirty="0"/>
            <a:t> </a:t>
          </a:r>
          <a:r>
            <a:rPr lang="en-US" dirty="0" err="1"/>
            <a:t>kuliah</a:t>
          </a:r>
          <a:r>
            <a:rPr lang="en-US" dirty="0"/>
            <a:t> free-form</a:t>
          </a:r>
        </a:p>
      </dgm:t>
    </dgm:pt>
    <dgm:pt modelId="{49CB3C7D-9584-3742-9E26-E5D697CFC6F8}" type="parTrans" cxnId="{43606EF2-5A49-AC4B-9307-BF6DED424D90}">
      <dgm:prSet/>
      <dgm:spPr/>
      <dgm:t>
        <a:bodyPr/>
        <a:lstStyle/>
        <a:p>
          <a:endParaRPr lang="en-US"/>
        </a:p>
      </dgm:t>
    </dgm:pt>
    <dgm:pt modelId="{CBF8E766-D851-C746-A3AD-2EFEB74B5062}" type="sibTrans" cxnId="{43606EF2-5A49-AC4B-9307-BF6DED424D90}">
      <dgm:prSet/>
      <dgm:spPr/>
      <dgm:t>
        <a:bodyPr/>
        <a:lstStyle/>
        <a:p>
          <a:endParaRPr lang="en-US"/>
        </a:p>
      </dgm:t>
    </dgm:pt>
    <dgm:pt modelId="{1E2AEFC6-F07D-B84C-BF7A-C743810F2C9F}" type="pres">
      <dgm:prSet presAssocID="{75AA3900-244F-FA4B-9E6B-92FADE46CB62}" presName="vert0" presStyleCnt="0">
        <dgm:presLayoutVars>
          <dgm:dir/>
          <dgm:animOne val="branch"/>
          <dgm:animLvl val="lvl"/>
        </dgm:presLayoutVars>
      </dgm:prSet>
      <dgm:spPr/>
    </dgm:pt>
    <dgm:pt modelId="{F348BACB-FDC9-4743-A0EC-8AAACDB83D21}" type="pres">
      <dgm:prSet presAssocID="{ED9A89A0-0DD9-F547-A979-6A34C9581E71}" presName="thickLine" presStyleLbl="alignNode1" presStyleIdx="0" presStyleCnt="3"/>
      <dgm:spPr/>
    </dgm:pt>
    <dgm:pt modelId="{B295E6C9-E832-8B45-A05F-748BA2545692}" type="pres">
      <dgm:prSet presAssocID="{ED9A89A0-0DD9-F547-A979-6A34C9581E71}" presName="horz1" presStyleCnt="0"/>
      <dgm:spPr/>
    </dgm:pt>
    <dgm:pt modelId="{00835A5C-6363-B943-B66B-20F8E5F1CC56}" type="pres">
      <dgm:prSet presAssocID="{ED9A89A0-0DD9-F547-A979-6A34C9581E71}" presName="tx1" presStyleLbl="revTx" presStyleIdx="0" presStyleCnt="3"/>
      <dgm:spPr/>
    </dgm:pt>
    <dgm:pt modelId="{E8B4CCEF-FAF6-EC41-9401-9EC7F8F29014}" type="pres">
      <dgm:prSet presAssocID="{ED9A89A0-0DD9-F547-A979-6A34C9581E71}" presName="vert1" presStyleCnt="0"/>
      <dgm:spPr/>
    </dgm:pt>
    <dgm:pt modelId="{BA39B1C4-54D0-ED40-8178-46DB673DE106}" type="pres">
      <dgm:prSet presAssocID="{81405493-A3F6-EB49-A8B2-7388FAFEF955}" presName="thickLine" presStyleLbl="alignNode1" presStyleIdx="1" presStyleCnt="3"/>
      <dgm:spPr/>
    </dgm:pt>
    <dgm:pt modelId="{DAB8F966-E91D-2843-9E78-A0D6DF4915B3}" type="pres">
      <dgm:prSet presAssocID="{81405493-A3F6-EB49-A8B2-7388FAFEF955}" presName="horz1" presStyleCnt="0"/>
      <dgm:spPr/>
    </dgm:pt>
    <dgm:pt modelId="{1E8D66A7-49B1-E04B-B81B-2AC32755B312}" type="pres">
      <dgm:prSet presAssocID="{81405493-A3F6-EB49-A8B2-7388FAFEF955}" presName="tx1" presStyleLbl="revTx" presStyleIdx="1" presStyleCnt="3"/>
      <dgm:spPr/>
    </dgm:pt>
    <dgm:pt modelId="{AADB6E1D-E4ED-6B4A-BADB-F8CD9209D970}" type="pres">
      <dgm:prSet presAssocID="{81405493-A3F6-EB49-A8B2-7388FAFEF955}" presName="vert1" presStyleCnt="0"/>
      <dgm:spPr/>
    </dgm:pt>
    <dgm:pt modelId="{1E9FE2B3-3BE0-6A42-85A6-7260A4BA562D}" type="pres">
      <dgm:prSet presAssocID="{79A5C70C-E50A-6D4D-9018-D2DAFE7A4269}" presName="thickLine" presStyleLbl="alignNode1" presStyleIdx="2" presStyleCnt="3"/>
      <dgm:spPr/>
    </dgm:pt>
    <dgm:pt modelId="{3D748FC9-8CA5-924F-892A-F856F82A3DB4}" type="pres">
      <dgm:prSet presAssocID="{79A5C70C-E50A-6D4D-9018-D2DAFE7A4269}" presName="horz1" presStyleCnt="0"/>
      <dgm:spPr/>
    </dgm:pt>
    <dgm:pt modelId="{C8EB260F-0B1E-1844-A144-D5BBAB2302F5}" type="pres">
      <dgm:prSet presAssocID="{79A5C70C-E50A-6D4D-9018-D2DAFE7A4269}" presName="tx1" presStyleLbl="revTx" presStyleIdx="2" presStyleCnt="3"/>
      <dgm:spPr/>
    </dgm:pt>
    <dgm:pt modelId="{D4B8741F-CCBE-7743-9753-12774C84BC7A}" type="pres">
      <dgm:prSet presAssocID="{79A5C70C-E50A-6D4D-9018-D2DAFE7A4269}" presName="vert1" presStyleCnt="0"/>
      <dgm:spPr/>
    </dgm:pt>
  </dgm:ptLst>
  <dgm:cxnLst>
    <dgm:cxn modelId="{C07FC726-4E5F-DE42-B329-3E8D0AEE2D4F}" type="presOf" srcId="{79A5C70C-E50A-6D4D-9018-D2DAFE7A4269}" destId="{C8EB260F-0B1E-1844-A144-D5BBAB2302F5}" srcOrd="0" destOrd="0" presId="urn:microsoft.com/office/officeart/2008/layout/LinedList"/>
    <dgm:cxn modelId="{A8754A4A-A495-184A-A95C-3EE8695B2AF5}" srcId="{75AA3900-244F-FA4B-9E6B-92FADE46CB62}" destId="{ED9A89A0-0DD9-F547-A979-6A34C9581E71}" srcOrd="0" destOrd="0" parTransId="{9F7C524A-B4BC-B746-A746-B2B7126E9425}" sibTransId="{E8417F7C-4E02-9344-B8E1-D4301C4BE194}"/>
    <dgm:cxn modelId="{4EF2A950-8C49-3C4A-ACF2-B63E5832BE5E}" type="presOf" srcId="{81405493-A3F6-EB49-A8B2-7388FAFEF955}" destId="{1E8D66A7-49B1-E04B-B81B-2AC32755B312}" srcOrd="0" destOrd="0" presId="urn:microsoft.com/office/officeart/2008/layout/LinedList"/>
    <dgm:cxn modelId="{CFCD33A3-37F2-C545-A322-E6B2C4CE44ED}" type="presOf" srcId="{75AA3900-244F-FA4B-9E6B-92FADE46CB62}" destId="{1E2AEFC6-F07D-B84C-BF7A-C743810F2C9F}" srcOrd="0" destOrd="0" presId="urn:microsoft.com/office/officeart/2008/layout/LinedList"/>
    <dgm:cxn modelId="{749D1BD3-851D-7241-B1FA-72D3C70D5EF6}" type="presOf" srcId="{ED9A89A0-0DD9-F547-A979-6A34C9581E71}" destId="{00835A5C-6363-B943-B66B-20F8E5F1CC56}" srcOrd="0" destOrd="0" presId="urn:microsoft.com/office/officeart/2008/layout/LinedList"/>
    <dgm:cxn modelId="{43606EF2-5A49-AC4B-9307-BF6DED424D90}" srcId="{75AA3900-244F-FA4B-9E6B-92FADE46CB62}" destId="{79A5C70C-E50A-6D4D-9018-D2DAFE7A4269}" srcOrd="2" destOrd="0" parTransId="{49CB3C7D-9584-3742-9E26-E5D697CFC6F8}" sibTransId="{CBF8E766-D851-C746-A3AD-2EFEB74B5062}"/>
    <dgm:cxn modelId="{7F7EB2FC-1BE2-0947-BAF2-4695AD4A9067}" srcId="{75AA3900-244F-FA4B-9E6B-92FADE46CB62}" destId="{81405493-A3F6-EB49-A8B2-7388FAFEF955}" srcOrd="1" destOrd="0" parTransId="{420716FB-2C12-064B-B9C8-D18DE05A00C9}" sibTransId="{5E5D2F87-E7D8-7342-A75D-6C80B373750E}"/>
    <dgm:cxn modelId="{4EC42A4E-FD5C-2145-84AA-40E4C81984D9}" type="presParOf" srcId="{1E2AEFC6-F07D-B84C-BF7A-C743810F2C9F}" destId="{F348BACB-FDC9-4743-A0EC-8AAACDB83D21}" srcOrd="0" destOrd="0" presId="urn:microsoft.com/office/officeart/2008/layout/LinedList"/>
    <dgm:cxn modelId="{9EA1436D-B4CF-9648-B27B-FDFB18395A9B}" type="presParOf" srcId="{1E2AEFC6-F07D-B84C-BF7A-C743810F2C9F}" destId="{B295E6C9-E832-8B45-A05F-748BA2545692}" srcOrd="1" destOrd="0" presId="urn:microsoft.com/office/officeart/2008/layout/LinedList"/>
    <dgm:cxn modelId="{76BBD756-94CB-B443-8253-38BB1F0E9C2A}" type="presParOf" srcId="{B295E6C9-E832-8B45-A05F-748BA2545692}" destId="{00835A5C-6363-B943-B66B-20F8E5F1CC56}" srcOrd="0" destOrd="0" presId="urn:microsoft.com/office/officeart/2008/layout/LinedList"/>
    <dgm:cxn modelId="{4CE14494-E649-DE4C-AC76-88FDB6A9CF9E}" type="presParOf" srcId="{B295E6C9-E832-8B45-A05F-748BA2545692}" destId="{E8B4CCEF-FAF6-EC41-9401-9EC7F8F29014}" srcOrd="1" destOrd="0" presId="urn:microsoft.com/office/officeart/2008/layout/LinedList"/>
    <dgm:cxn modelId="{3F18D68F-54C4-7E49-8540-02B0EA645891}" type="presParOf" srcId="{1E2AEFC6-F07D-B84C-BF7A-C743810F2C9F}" destId="{BA39B1C4-54D0-ED40-8178-46DB673DE106}" srcOrd="2" destOrd="0" presId="urn:microsoft.com/office/officeart/2008/layout/LinedList"/>
    <dgm:cxn modelId="{164CA926-170A-7141-B535-2FE92F734454}" type="presParOf" srcId="{1E2AEFC6-F07D-B84C-BF7A-C743810F2C9F}" destId="{DAB8F966-E91D-2843-9E78-A0D6DF4915B3}" srcOrd="3" destOrd="0" presId="urn:microsoft.com/office/officeart/2008/layout/LinedList"/>
    <dgm:cxn modelId="{80E61DDD-9484-6640-89D5-B6BFE873B845}" type="presParOf" srcId="{DAB8F966-E91D-2843-9E78-A0D6DF4915B3}" destId="{1E8D66A7-49B1-E04B-B81B-2AC32755B312}" srcOrd="0" destOrd="0" presId="urn:microsoft.com/office/officeart/2008/layout/LinedList"/>
    <dgm:cxn modelId="{A6A158E9-DA6E-534C-A314-74E82E67FE64}" type="presParOf" srcId="{DAB8F966-E91D-2843-9E78-A0D6DF4915B3}" destId="{AADB6E1D-E4ED-6B4A-BADB-F8CD9209D970}" srcOrd="1" destOrd="0" presId="urn:microsoft.com/office/officeart/2008/layout/LinedList"/>
    <dgm:cxn modelId="{783B4BE4-8A27-3646-8D40-21D2524D2565}" type="presParOf" srcId="{1E2AEFC6-F07D-B84C-BF7A-C743810F2C9F}" destId="{1E9FE2B3-3BE0-6A42-85A6-7260A4BA562D}" srcOrd="4" destOrd="0" presId="urn:microsoft.com/office/officeart/2008/layout/LinedList"/>
    <dgm:cxn modelId="{5AE98B50-501C-6A41-98FB-B49697F88F8E}" type="presParOf" srcId="{1E2AEFC6-F07D-B84C-BF7A-C743810F2C9F}" destId="{3D748FC9-8CA5-924F-892A-F856F82A3DB4}" srcOrd="5" destOrd="0" presId="urn:microsoft.com/office/officeart/2008/layout/LinedList"/>
    <dgm:cxn modelId="{4E80DA4F-4330-2C42-BEC9-87ACBAF647D4}" type="presParOf" srcId="{3D748FC9-8CA5-924F-892A-F856F82A3DB4}" destId="{C8EB260F-0B1E-1844-A144-D5BBAB2302F5}" srcOrd="0" destOrd="0" presId="urn:microsoft.com/office/officeart/2008/layout/LinedList"/>
    <dgm:cxn modelId="{BFE8223D-36F2-AE42-B819-B9ABCC021732}" type="presParOf" srcId="{3D748FC9-8CA5-924F-892A-F856F82A3DB4}" destId="{D4B8741F-CCBE-7743-9753-12774C84BC7A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66F5A3F-EAE5-794C-B2F3-EB69E0D65A2D}" type="doc">
      <dgm:prSet loTypeId="urn:microsoft.com/office/officeart/2005/8/layout/default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39D0F5D4-9800-6548-8A1D-026CBF064183}">
      <dgm:prSet phldrT="[Text]"/>
      <dgm:spPr/>
      <dgm:t>
        <a:bodyPr/>
        <a:lstStyle/>
        <a:p>
          <a:r>
            <a:rPr lang="en-US" dirty="0" err="1"/>
            <a:t>Magang</a:t>
          </a:r>
          <a:r>
            <a:rPr lang="en-US" dirty="0"/>
            <a:t> dan </a:t>
          </a:r>
          <a:r>
            <a:rPr lang="en-US" dirty="0" err="1"/>
            <a:t>Studi</a:t>
          </a:r>
          <a:r>
            <a:rPr lang="en-US" dirty="0"/>
            <a:t> </a:t>
          </a:r>
          <a:r>
            <a:rPr lang="en-US" dirty="0" err="1"/>
            <a:t>Independen</a:t>
          </a:r>
          <a:r>
            <a:rPr lang="en-US" dirty="0"/>
            <a:t> </a:t>
          </a:r>
          <a:r>
            <a:rPr lang="en-US" dirty="0" err="1"/>
            <a:t>Bersertifikat</a:t>
          </a:r>
          <a:endParaRPr lang="en-US" dirty="0"/>
        </a:p>
      </dgm:t>
    </dgm:pt>
    <dgm:pt modelId="{E1FE20F2-B9D5-B847-9621-879D1D21A125}" type="parTrans" cxnId="{B68EAF15-BE64-5640-B85F-2FBE9CB931EE}">
      <dgm:prSet/>
      <dgm:spPr/>
      <dgm:t>
        <a:bodyPr/>
        <a:lstStyle/>
        <a:p>
          <a:endParaRPr lang="en-US"/>
        </a:p>
      </dgm:t>
    </dgm:pt>
    <dgm:pt modelId="{E3584CCF-2ACB-454B-9D52-9AA111D3C059}" type="sibTrans" cxnId="{B68EAF15-BE64-5640-B85F-2FBE9CB931EE}">
      <dgm:prSet/>
      <dgm:spPr/>
      <dgm:t>
        <a:bodyPr/>
        <a:lstStyle/>
        <a:p>
          <a:endParaRPr lang="en-US"/>
        </a:p>
      </dgm:t>
    </dgm:pt>
    <dgm:pt modelId="{449F2FFE-CFF4-EB4B-AA57-E7FFFF1922A4}">
      <dgm:prSet phldrT="[Text]"/>
      <dgm:spPr/>
      <dgm:t>
        <a:bodyPr/>
        <a:lstStyle/>
        <a:p>
          <a:r>
            <a:rPr lang="en-US" dirty="0" err="1"/>
            <a:t>Kampus</a:t>
          </a:r>
          <a:r>
            <a:rPr lang="en-US" dirty="0"/>
            <a:t> </a:t>
          </a:r>
          <a:r>
            <a:rPr lang="en-US" dirty="0" err="1"/>
            <a:t>Mengajar</a:t>
          </a:r>
          <a:endParaRPr lang="en-US" dirty="0"/>
        </a:p>
      </dgm:t>
    </dgm:pt>
    <dgm:pt modelId="{61C37CED-0840-1A4E-865B-89FAA785AA7C}" type="parTrans" cxnId="{E771F446-E3C5-F942-8910-4C6869EC0AE0}">
      <dgm:prSet/>
      <dgm:spPr/>
      <dgm:t>
        <a:bodyPr/>
        <a:lstStyle/>
        <a:p>
          <a:endParaRPr lang="en-US"/>
        </a:p>
      </dgm:t>
    </dgm:pt>
    <dgm:pt modelId="{14F2F537-D25A-AE4B-8FB6-490137F283C6}" type="sibTrans" cxnId="{E771F446-E3C5-F942-8910-4C6869EC0AE0}">
      <dgm:prSet/>
      <dgm:spPr/>
      <dgm:t>
        <a:bodyPr/>
        <a:lstStyle/>
        <a:p>
          <a:endParaRPr lang="en-US"/>
        </a:p>
      </dgm:t>
    </dgm:pt>
    <dgm:pt modelId="{DCE526B5-5180-0D43-8284-EF90B7973519}">
      <dgm:prSet phldrT="[Text]"/>
      <dgm:spPr/>
      <dgm:t>
        <a:bodyPr/>
        <a:lstStyle/>
        <a:p>
          <a:r>
            <a:rPr lang="en-US" dirty="0"/>
            <a:t>IISMA</a:t>
          </a:r>
        </a:p>
      </dgm:t>
    </dgm:pt>
    <dgm:pt modelId="{FAD0F53F-2F3F-6D45-B67A-AA56560C51B5}" type="parTrans" cxnId="{32B0FA9A-5009-094F-B725-A6A829644520}">
      <dgm:prSet/>
      <dgm:spPr/>
      <dgm:t>
        <a:bodyPr/>
        <a:lstStyle/>
        <a:p>
          <a:endParaRPr lang="en-US"/>
        </a:p>
      </dgm:t>
    </dgm:pt>
    <dgm:pt modelId="{3F996D23-53D9-A842-A0C5-C5F0AE3B01BB}" type="sibTrans" cxnId="{32B0FA9A-5009-094F-B725-A6A829644520}">
      <dgm:prSet/>
      <dgm:spPr/>
      <dgm:t>
        <a:bodyPr/>
        <a:lstStyle/>
        <a:p>
          <a:endParaRPr lang="en-US"/>
        </a:p>
      </dgm:t>
    </dgm:pt>
    <dgm:pt modelId="{CB3FB757-BAEF-744D-8347-9A53DDED780C}">
      <dgm:prSet phldrT="[Text]"/>
      <dgm:spPr/>
      <dgm:t>
        <a:bodyPr/>
        <a:lstStyle/>
        <a:p>
          <a:r>
            <a:rPr lang="en-US" dirty="0" err="1"/>
            <a:t>Pertukaran</a:t>
          </a:r>
          <a:r>
            <a:rPr lang="en-US" dirty="0"/>
            <a:t> </a:t>
          </a:r>
          <a:r>
            <a:rPr lang="en-US" dirty="0" err="1"/>
            <a:t>Mahasiswa</a:t>
          </a:r>
          <a:r>
            <a:rPr lang="en-US" dirty="0"/>
            <a:t> Merdeka</a:t>
          </a:r>
        </a:p>
      </dgm:t>
    </dgm:pt>
    <dgm:pt modelId="{0028950F-6B32-B74B-8BB8-5C245E3C3F80}" type="parTrans" cxnId="{BCB512DB-E58D-3C4B-A639-DDAC5F3D2D3B}">
      <dgm:prSet/>
      <dgm:spPr/>
      <dgm:t>
        <a:bodyPr/>
        <a:lstStyle/>
        <a:p>
          <a:endParaRPr lang="en-US"/>
        </a:p>
      </dgm:t>
    </dgm:pt>
    <dgm:pt modelId="{1D982D86-B043-1747-87A4-35191D5D8F0C}" type="sibTrans" cxnId="{BCB512DB-E58D-3C4B-A639-DDAC5F3D2D3B}">
      <dgm:prSet/>
      <dgm:spPr/>
      <dgm:t>
        <a:bodyPr/>
        <a:lstStyle/>
        <a:p>
          <a:endParaRPr lang="en-US"/>
        </a:p>
      </dgm:t>
    </dgm:pt>
    <dgm:pt modelId="{E109BBB3-5724-DB4A-A45B-67CFB241E778}">
      <dgm:prSet phldrT="[Text]"/>
      <dgm:spPr/>
      <dgm:t>
        <a:bodyPr/>
        <a:lstStyle/>
        <a:p>
          <a:r>
            <a:rPr lang="en-US" dirty="0" err="1"/>
            <a:t>dll</a:t>
          </a:r>
          <a:endParaRPr lang="en-US" dirty="0"/>
        </a:p>
      </dgm:t>
    </dgm:pt>
    <dgm:pt modelId="{7AD94E7A-6B1B-8045-B40C-F98A8DA2FE7F}" type="parTrans" cxnId="{641BE6A4-A853-424F-9714-C8A25C304D8A}">
      <dgm:prSet/>
      <dgm:spPr/>
      <dgm:t>
        <a:bodyPr/>
        <a:lstStyle/>
        <a:p>
          <a:endParaRPr lang="en-US"/>
        </a:p>
      </dgm:t>
    </dgm:pt>
    <dgm:pt modelId="{ABF36A60-78E4-3D46-A281-4D00F86BD3A8}" type="sibTrans" cxnId="{641BE6A4-A853-424F-9714-C8A25C304D8A}">
      <dgm:prSet/>
      <dgm:spPr/>
      <dgm:t>
        <a:bodyPr/>
        <a:lstStyle/>
        <a:p>
          <a:endParaRPr lang="en-US"/>
        </a:p>
      </dgm:t>
    </dgm:pt>
    <dgm:pt modelId="{A0AAAB0F-F80E-E047-A617-B323E4ABC39E}" type="pres">
      <dgm:prSet presAssocID="{D66F5A3F-EAE5-794C-B2F3-EB69E0D65A2D}" presName="diagram" presStyleCnt="0">
        <dgm:presLayoutVars>
          <dgm:dir/>
          <dgm:resizeHandles val="exact"/>
        </dgm:presLayoutVars>
      </dgm:prSet>
      <dgm:spPr/>
    </dgm:pt>
    <dgm:pt modelId="{0CFEB6EB-09B3-3B41-937F-8B2ADB85418E}" type="pres">
      <dgm:prSet presAssocID="{39D0F5D4-9800-6548-8A1D-026CBF064183}" presName="node" presStyleLbl="node1" presStyleIdx="0" presStyleCnt="5">
        <dgm:presLayoutVars>
          <dgm:bulletEnabled val="1"/>
        </dgm:presLayoutVars>
      </dgm:prSet>
      <dgm:spPr/>
    </dgm:pt>
    <dgm:pt modelId="{7DF2307A-3E19-9A40-894C-759F6433D834}" type="pres">
      <dgm:prSet presAssocID="{E3584CCF-2ACB-454B-9D52-9AA111D3C059}" presName="sibTrans" presStyleCnt="0"/>
      <dgm:spPr/>
    </dgm:pt>
    <dgm:pt modelId="{30C26326-D5C4-4C4D-83EB-6C6ECD140E5C}" type="pres">
      <dgm:prSet presAssocID="{449F2FFE-CFF4-EB4B-AA57-E7FFFF1922A4}" presName="node" presStyleLbl="node1" presStyleIdx="1" presStyleCnt="5">
        <dgm:presLayoutVars>
          <dgm:bulletEnabled val="1"/>
        </dgm:presLayoutVars>
      </dgm:prSet>
      <dgm:spPr/>
    </dgm:pt>
    <dgm:pt modelId="{C586F541-506E-1443-8F3D-6828D8E5E6C7}" type="pres">
      <dgm:prSet presAssocID="{14F2F537-D25A-AE4B-8FB6-490137F283C6}" presName="sibTrans" presStyleCnt="0"/>
      <dgm:spPr/>
    </dgm:pt>
    <dgm:pt modelId="{84B54614-815A-7D4A-8B59-3B7E52F9C796}" type="pres">
      <dgm:prSet presAssocID="{DCE526B5-5180-0D43-8284-EF90B7973519}" presName="node" presStyleLbl="node1" presStyleIdx="2" presStyleCnt="5">
        <dgm:presLayoutVars>
          <dgm:bulletEnabled val="1"/>
        </dgm:presLayoutVars>
      </dgm:prSet>
      <dgm:spPr/>
    </dgm:pt>
    <dgm:pt modelId="{CBEC5F3A-30E1-EF42-ABAE-5094A69AF3EF}" type="pres">
      <dgm:prSet presAssocID="{3F996D23-53D9-A842-A0C5-C5F0AE3B01BB}" presName="sibTrans" presStyleCnt="0"/>
      <dgm:spPr/>
    </dgm:pt>
    <dgm:pt modelId="{453F8C6F-60FC-0E47-B8F1-FD70E4E06868}" type="pres">
      <dgm:prSet presAssocID="{CB3FB757-BAEF-744D-8347-9A53DDED780C}" presName="node" presStyleLbl="node1" presStyleIdx="3" presStyleCnt="5">
        <dgm:presLayoutVars>
          <dgm:bulletEnabled val="1"/>
        </dgm:presLayoutVars>
      </dgm:prSet>
      <dgm:spPr/>
    </dgm:pt>
    <dgm:pt modelId="{26D8E793-9E24-8547-A435-32C26CD0BF26}" type="pres">
      <dgm:prSet presAssocID="{1D982D86-B043-1747-87A4-35191D5D8F0C}" presName="sibTrans" presStyleCnt="0"/>
      <dgm:spPr/>
    </dgm:pt>
    <dgm:pt modelId="{7316B707-3D25-D443-B825-C268D47ECC79}" type="pres">
      <dgm:prSet presAssocID="{E109BBB3-5724-DB4A-A45B-67CFB241E778}" presName="node" presStyleLbl="node1" presStyleIdx="4" presStyleCnt="5">
        <dgm:presLayoutVars>
          <dgm:bulletEnabled val="1"/>
        </dgm:presLayoutVars>
      </dgm:prSet>
      <dgm:spPr/>
    </dgm:pt>
  </dgm:ptLst>
  <dgm:cxnLst>
    <dgm:cxn modelId="{B68EAF15-BE64-5640-B85F-2FBE9CB931EE}" srcId="{D66F5A3F-EAE5-794C-B2F3-EB69E0D65A2D}" destId="{39D0F5D4-9800-6548-8A1D-026CBF064183}" srcOrd="0" destOrd="0" parTransId="{E1FE20F2-B9D5-B847-9621-879D1D21A125}" sibTransId="{E3584CCF-2ACB-454B-9D52-9AA111D3C059}"/>
    <dgm:cxn modelId="{4C70CD40-1B17-6847-B46B-C5B2C039AE29}" type="presOf" srcId="{E109BBB3-5724-DB4A-A45B-67CFB241E778}" destId="{7316B707-3D25-D443-B825-C268D47ECC79}" srcOrd="0" destOrd="0" presId="urn:microsoft.com/office/officeart/2005/8/layout/default"/>
    <dgm:cxn modelId="{E771F446-E3C5-F942-8910-4C6869EC0AE0}" srcId="{D66F5A3F-EAE5-794C-B2F3-EB69E0D65A2D}" destId="{449F2FFE-CFF4-EB4B-AA57-E7FFFF1922A4}" srcOrd="1" destOrd="0" parTransId="{61C37CED-0840-1A4E-865B-89FAA785AA7C}" sibTransId="{14F2F537-D25A-AE4B-8FB6-490137F283C6}"/>
    <dgm:cxn modelId="{2BE93951-927B-1340-BC13-A29FBBEAC209}" type="presOf" srcId="{39D0F5D4-9800-6548-8A1D-026CBF064183}" destId="{0CFEB6EB-09B3-3B41-937F-8B2ADB85418E}" srcOrd="0" destOrd="0" presId="urn:microsoft.com/office/officeart/2005/8/layout/default"/>
    <dgm:cxn modelId="{39721794-32C7-AF42-9B2C-75B2FC071E13}" type="presOf" srcId="{449F2FFE-CFF4-EB4B-AA57-E7FFFF1922A4}" destId="{30C26326-D5C4-4C4D-83EB-6C6ECD140E5C}" srcOrd="0" destOrd="0" presId="urn:microsoft.com/office/officeart/2005/8/layout/default"/>
    <dgm:cxn modelId="{32B0FA9A-5009-094F-B725-A6A829644520}" srcId="{D66F5A3F-EAE5-794C-B2F3-EB69E0D65A2D}" destId="{DCE526B5-5180-0D43-8284-EF90B7973519}" srcOrd="2" destOrd="0" parTransId="{FAD0F53F-2F3F-6D45-B67A-AA56560C51B5}" sibTransId="{3F996D23-53D9-A842-A0C5-C5F0AE3B01BB}"/>
    <dgm:cxn modelId="{641BE6A4-A853-424F-9714-C8A25C304D8A}" srcId="{D66F5A3F-EAE5-794C-B2F3-EB69E0D65A2D}" destId="{E109BBB3-5724-DB4A-A45B-67CFB241E778}" srcOrd="4" destOrd="0" parTransId="{7AD94E7A-6B1B-8045-B40C-F98A8DA2FE7F}" sibTransId="{ABF36A60-78E4-3D46-A281-4D00F86BD3A8}"/>
    <dgm:cxn modelId="{AA1495D4-B9B4-4F48-8846-B5BA722D8A00}" type="presOf" srcId="{CB3FB757-BAEF-744D-8347-9A53DDED780C}" destId="{453F8C6F-60FC-0E47-B8F1-FD70E4E06868}" srcOrd="0" destOrd="0" presId="urn:microsoft.com/office/officeart/2005/8/layout/default"/>
    <dgm:cxn modelId="{A261CADA-092B-324D-ACE6-E951BC265C60}" type="presOf" srcId="{DCE526B5-5180-0D43-8284-EF90B7973519}" destId="{84B54614-815A-7D4A-8B59-3B7E52F9C796}" srcOrd="0" destOrd="0" presId="urn:microsoft.com/office/officeart/2005/8/layout/default"/>
    <dgm:cxn modelId="{BCB512DB-E58D-3C4B-A639-DDAC5F3D2D3B}" srcId="{D66F5A3F-EAE5-794C-B2F3-EB69E0D65A2D}" destId="{CB3FB757-BAEF-744D-8347-9A53DDED780C}" srcOrd="3" destOrd="0" parTransId="{0028950F-6B32-B74B-8BB8-5C245E3C3F80}" sibTransId="{1D982D86-B043-1747-87A4-35191D5D8F0C}"/>
    <dgm:cxn modelId="{D87FAEDE-8EF5-3A4D-8A60-CCEBFB59EE4D}" type="presOf" srcId="{D66F5A3F-EAE5-794C-B2F3-EB69E0D65A2D}" destId="{A0AAAB0F-F80E-E047-A617-B323E4ABC39E}" srcOrd="0" destOrd="0" presId="urn:microsoft.com/office/officeart/2005/8/layout/default"/>
    <dgm:cxn modelId="{00FC30A4-F1B6-804E-852E-59340C20B4AB}" type="presParOf" srcId="{A0AAAB0F-F80E-E047-A617-B323E4ABC39E}" destId="{0CFEB6EB-09B3-3B41-937F-8B2ADB85418E}" srcOrd="0" destOrd="0" presId="urn:microsoft.com/office/officeart/2005/8/layout/default"/>
    <dgm:cxn modelId="{DF6A3458-8783-5144-9661-EB1A0A4DACB1}" type="presParOf" srcId="{A0AAAB0F-F80E-E047-A617-B323E4ABC39E}" destId="{7DF2307A-3E19-9A40-894C-759F6433D834}" srcOrd="1" destOrd="0" presId="urn:microsoft.com/office/officeart/2005/8/layout/default"/>
    <dgm:cxn modelId="{2F79F96E-2F7B-B547-9579-FEEA2C45C473}" type="presParOf" srcId="{A0AAAB0F-F80E-E047-A617-B323E4ABC39E}" destId="{30C26326-D5C4-4C4D-83EB-6C6ECD140E5C}" srcOrd="2" destOrd="0" presId="urn:microsoft.com/office/officeart/2005/8/layout/default"/>
    <dgm:cxn modelId="{91200931-E411-9343-9050-3740F30D819D}" type="presParOf" srcId="{A0AAAB0F-F80E-E047-A617-B323E4ABC39E}" destId="{C586F541-506E-1443-8F3D-6828D8E5E6C7}" srcOrd="3" destOrd="0" presId="urn:microsoft.com/office/officeart/2005/8/layout/default"/>
    <dgm:cxn modelId="{EC6D6CF0-D794-A74A-8BDB-0AAE6855380A}" type="presParOf" srcId="{A0AAAB0F-F80E-E047-A617-B323E4ABC39E}" destId="{84B54614-815A-7D4A-8B59-3B7E52F9C796}" srcOrd="4" destOrd="0" presId="urn:microsoft.com/office/officeart/2005/8/layout/default"/>
    <dgm:cxn modelId="{409EDC95-CE7F-104D-9B26-98B2856266C8}" type="presParOf" srcId="{A0AAAB0F-F80E-E047-A617-B323E4ABC39E}" destId="{CBEC5F3A-30E1-EF42-ABAE-5094A69AF3EF}" srcOrd="5" destOrd="0" presId="urn:microsoft.com/office/officeart/2005/8/layout/default"/>
    <dgm:cxn modelId="{C5D7A413-EBD2-F84F-940C-E9AC24283328}" type="presParOf" srcId="{A0AAAB0F-F80E-E047-A617-B323E4ABC39E}" destId="{453F8C6F-60FC-0E47-B8F1-FD70E4E06868}" srcOrd="6" destOrd="0" presId="urn:microsoft.com/office/officeart/2005/8/layout/default"/>
    <dgm:cxn modelId="{C06BFE89-5C01-5941-B47E-D8B199BB72CB}" type="presParOf" srcId="{A0AAAB0F-F80E-E047-A617-B323E4ABC39E}" destId="{26D8E793-9E24-8547-A435-32C26CD0BF26}" srcOrd="7" destOrd="0" presId="urn:microsoft.com/office/officeart/2005/8/layout/default"/>
    <dgm:cxn modelId="{8C542B61-ABC0-C848-86A1-E20375699AA4}" type="presParOf" srcId="{A0AAAB0F-F80E-E047-A617-B323E4ABC39E}" destId="{7316B707-3D25-D443-B825-C268D47ECC79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069185-9966-4A2E-AB28-42B8D9B8F5F8}">
      <dsp:nvSpPr>
        <dsp:cNvPr id="0" name=""/>
        <dsp:cNvSpPr/>
      </dsp:nvSpPr>
      <dsp:spPr>
        <a:xfrm>
          <a:off x="0" y="1122418"/>
          <a:ext cx="7675630" cy="1496558"/>
        </a:xfrm>
        <a:prstGeom prst="notchedRightArrow">
          <a:avLst/>
        </a:prstGeom>
        <a:solidFill>
          <a:schemeClr val="accent6">
            <a:tint val="5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AF97A2B-DD31-4125-A19B-50993378E72F}">
      <dsp:nvSpPr>
        <dsp:cNvPr id="0" name=""/>
        <dsp:cNvSpPr/>
      </dsp:nvSpPr>
      <dsp:spPr>
        <a:xfrm>
          <a:off x="628079" y="45263"/>
          <a:ext cx="2113715" cy="131550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341376" rIns="341376" bIns="341376" numCol="1" spcCol="1270" anchor="b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i="0" kern="1200" dirty="0">
              <a:latin typeface="Arial" panose="020B0604020202020204" pitchFamily="34" charset="0"/>
              <a:cs typeface="Arial" panose="020B0604020202020204" pitchFamily="34" charset="0"/>
            </a:rPr>
            <a:t>KRS</a:t>
          </a:r>
        </a:p>
      </dsp:txBody>
      <dsp:txXfrm>
        <a:off x="628079" y="45263"/>
        <a:ext cx="2113715" cy="1315504"/>
      </dsp:txXfrm>
    </dsp:sp>
    <dsp:sp modelId="{6AA7A86A-A337-4CC5-9995-4DCF73AF64C7}">
      <dsp:nvSpPr>
        <dsp:cNvPr id="0" name=""/>
        <dsp:cNvSpPr/>
      </dsp:nvSpPr>
      <dsp:spPr>
        <a:xfrm>
          <a:off x="1492888" y="1678019"/>
          <a:ext cx="374139" cy="374139"/>
        </a:xfrm>
        <a:prstGeom prst="ellipse">
          <a:avLst/>
        </a:prstGeom>
        <a:solidFill>
          <a:srgbClr val="0090BF"/>
        </a:solidFill>
        <a:ln w="19050" cap="flat" cmpd="sng" algn="ctr">
          <a:solidFill>
            <a:srgbClr val="1D6097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9BC69D9-F84E-4202-8E3C-95FFF4864ADA}">
      <dsp:nvSpPr>
        <dsp:cNvPr id="0" name=""/>
        <dsp:cNvSpPr/>
      </dsp:nvSpPr>
      <dsp:spPr>
        <a:xfrm>
          <a:off x="4542802" y="2605054"/>
          <a:ext cx="2020846" cy="104003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312928" rIns="312928" bIns="312928" numCol="1" spcCol="1270" anchor="t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i="0" kern="1200" dirty="0">
              <a:latin typeface="Arial" panose="020B0604020202020204" pitchFamily="34" charset="0"/>
              <a:cs typeface="Arial" panose="020B0604020202020204" pitchFamily="34" charset="0"/>
            </a:rPr>
            <a:t>KHS</a:t>
          </a:r>
        </a:p>
      </dsp:txBody>
      <dsp:txXfrm>
        <a:off x="4542802" y="2605054"/>
        <a:ext cx="2020846" cy="1040032"/>
      </dsp:txXfrm>
    </dsp:sp>
    <dsp:sp modelId="{EFC29558-A3CB-4889-A269-1DF9BDC1D555}">
      <dsp:nvSpPr>
        <dsp:cNvPr id="0" name=""/>
        <dsp:cNvSpPr/>
      </dsp:nvSpPr>
      <dsp:spPr>
        <a:xfrm>
          <a:off x="5366170" y="1678019"/>
          <a:ext cx="374139" cy="374139"/>
        </a:xfrm>
        <a:prstGeom prst="ellipse">
          <a:avLst/>
        </a:prstGeom>
        <a:solidFill>
          <a:schemeClr val="accent6">
            <a:shade val="50000"/>
            <a:hueOff val="368424"/>
            <a:satOff val="-16105"/>
            <a:lumOff val="43961"/>
            <a:alphaOff val="0"/>
          </a:schemeClr>
        </a:solidFill>
        <a:ln w="28575" cap="flat" cmpd="sng" algn="ctr">
          <a:solidFill>
            <a:srgbClr val="0099DA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A49CD27-C761-5A4B-9199-3E9D72234EF6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86A0CF-1BAC-AD42-B6A0-A80FED9BB9E8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b="1" kern="1200"/>
            <a:t>Program studi berstandar internasional</a:t>
          </a:r>
          <a:endParaRPr lang="en-US" sz="4300" kern="1200"/>
        </a:p>
      </dsp:txBody>
      <dsp:txXfrm>
        <a:off x="696297" y="538547"/>
        <a:ext cx="4171627" cy="2590157"/>
      </dsp:txXfrm>
    </dsp:sp>
    <dsp:sp modelId="{15FF2617-33F2-354F-A0DF-1E673831FDF8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B66AB-C2E6-E144-AC80-D86DAF19BB85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/>
            <a:t>Memperoleh akreditasi tingkat internasional</a:t>
          </a:r>
        </a:p>
      </dsp:txBody>
      <dsp:txXfrm>
        <a:off x="5991936" y="538547"/>
        <a:ext cx="4171627" cy="259015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7A9E79B-D3B2-5046-BFF8-8114067EE859}">
      <dsp:nvSpPr>
        <dsp:cNvPr id="0" name=""/>
        <dsp:cNvSpPr/>
      </dsp:nvSpPr>
      <dsp:spPr>
        <a:xfrm>
          <a:off x="134291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004F32C-868C-DB41-BD99-198B5309AB35}">
      <dsp:nvSpPr>
        <dsp:cNvPr id="0" name=""/>
        <dsp:cNvSpPr/>
      </dsp:nvSpPr>
      <dsp:spPr>
        <a:xfrm>
          <a:off x="615713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b="1" kern="1200" dirty="0" err="1"/>
            <a:t>Mahasiswa</a:t>
          </a:r>
          <a:r>
            <a:rPr lang="en-US" sz="3700" b="1" kern="1200" dirty="0"/>
            <a:t> </a:t>
          </a:r>
          <a:r>
            <a:rPr lang="en-US" sz="3700" b="1" kern="1200" dirty="0" err="1"/>
            <a:t>mendapat</a:t>
          </a:r>
          <a:r>
            <a:rPr lang="en-US" sz="3700" b="1" kern="1200" dirty="0"/>
            <a:t> </a:t>
          </a:r>
          <a:r>
            <a:rPr lang="en-US" sz="3700" b="1" kern="1200" dirty="0" err="1"/>
            <a:t>pengalaman</a:t>
          </a:r>
          <a:r>
            <a:rPr lang="en-US" sz="3700" b="1" kern="1200" dirty="0"/>
            <a:t> di </a:t>
          </a:r>
          <a:r>
            <a:rPr lang="en-US" sz="3700" b="1" kern="1200" dirty="0" err="1"/>
            <a:t>luar</a:t>
          </a:r>
          <a:r>
            <a:rPr lang="en-US" sz="3700" b="1" kern="1200" dirty="0"/>
            <a:t> </a:t>
          </a:r>
          <a:r>
            <a:rPr lang="en-US" sz="3700" b="1" kern="1200" dirty="0" err="1"/>
            <a:t>kampus</a:t>
          </a:r>
          <a:endParaRPr lang="en-US" sz="3700" kern="1200" dirty="0"/>
        </a:p>
      </dsp:txBody>
      <dsp:txXfrm>
        <a:off x="696297" y="538547"/>
        <a:ext cx="4171627" cy="2590157"/>
      </dsp:txXfrm>
    </dsp:sp>
    <dsp:sp modelId="{ABF6D00A-E33D-A442-A8B3-36A3DD479BC9}">
      <dsp:nvSpPr>
        <dsp:cNvPr id="0" name=""/>
        <dsp:cNvSpPr/>
      </dsp:nvSpPr>
      <dsp:spPr>
        <a:xfrm>
          <a:off x="5429930" y="612"/>
          <a:ext cx="4332795" cy="275132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E8CE75-9E6F-A747-AE4F-538FA5A4F4BB}">
      <dsp:nvSpPr>
        <dsp:cNvPr id="0" name=""/>
        <dsp:cNvSpPr/>
      </dsp:nvSpPr>
      <dsp:spPr>
        <a:xfrm>
          <a:off x="5911352" y="457963"/>
          <a:ext cx="4332795" cy="275132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/>
            <a:t>Magang, proyek desa, mengajar, riset, berwirausaha, pertukaran pelajar</a:t>
          </a:r>
        </a:p>
      </dsp:txBody>
      <dsp:txXfrm>
        <a:off x="5991936" y="538547"/>
        <a:ext cx="4171627" cy="259015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BC44D-BE23-2F46-BD79-080281C5D1B0}">
      <dsp:nvSpPr>
        <dsp:cNvPr id="0" name=""/>
        <dsp:cNvSpPr/>
      </dsp:nvSpPr>
      <dsp:spPr>
        <a:xfrm>
          <a:off x="0" y="0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PDDikti</a:t>
          </a:r>
          <a:r>
            <a:rPr lang="en-US" sz="2700" kern="1200" dirty="0"/>
            <a:t> </a:t>
          </a:r>
          <a:r>
            <a:rPr lang="en-US" sz="2700" kern="1200" dirty="0" err="1"/>
            <a:t>Sebagai</a:t>
          </a:r>
          <a:r>
            <a:rPr lang="en-US" sz="2700" kern="1200" dirty="0"/>
            <a:t> </a:t>
          </a:r>
          <a:r>
            <a:rPr lang="en-US" sz="2700" kern="1200" dirty="0" err="1"/>
            <a:t>Pelaporan</a:t>
          </a:r>
          <a:r>
            <a:rPr lang="en-US" sz="2700" kern="1200" dirty="0"/>
            <a:t> Akhir </a:t>
          </a:r>
          <a:r>
            <a:rPr lang="en-US" sz="2700" kern="1200" dirty="0" err="1"/>
            <a:t>Penyelenggaraan</a:t>
          </a:r>
          <a:r>
            <a:rPr lang="en-US" sz="2700" kern="1200" dirty="0"/>
            <a:t> Pendidikan Tinggi</a:t>
          </a:r>
        </a:p>
      </dsp:txBody>
      <dsp:txXfrm>
        <a:off x="32808" y="32808"/>
        <a:ext cx="7988621" cy="1054523"/>
      </dsp:txXfrm>
    </dsp:sp>
    <dsp:sp modelId="{783BBD69-FEB1-8C40-B2B3-2426188DBA27}">
      <dsp:nvSpPr>
        <dsp:cNvPr id="0" name=""/>
        <dsp:cNvSpPr/>
      </dsp:nvSpPr>
      <dsp:spPr>
        <a:xfrm>
          <a:off x="811529" y="1306829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PT </a:t>
          </a:r>
          <a:r>
            <a:rPr lang="en-US" sz="2700" kern="1200" dirty="0" err="1"/>
            <a:t>Perlu</a:t>
          </a:r>
          <a:r>
            <a:rPr lang="en-US" sz="2700" kern="1200" dirty="0"/>
            <a:t> </a:t>
          </a:r>
          <a:r>
            <a:rPr lang="en-US" sz="2700" kern="1200" dirty="0" err="1"/>
            <a:t>Menyesuaikan</a:t>
          </a:r>
          <a:r>
            <a:rPr lang="en-US" sz="2700" kern="1200" dirty="0"/>
            <a:t> Proses </a:t>
          </a:r>
          <a:r>
            <a:rPr lang="en-US" sz="2700" kern="1200" dirty="0" err="1"/>
            <a:t>Akademik</a:t>
          </a:r>
          <a:r>
            <a:rPr lang="en-US" sz="2700" kern="1200" dirty="0"/>
            <a:t> Serta </a:t>
          </a:r>
          <a:r>
            <a:rPr lang="en-US" sz="2700" kern="1200" dirty="0" err="1"/>
            <a:t>Kurikulum</a:t>
          </a:r>
          <a:endParaRPr lang="en-US" sz="2700" kern="1200" dirty="0"/>
        </a:p>
      </dsp:txBody>
      <dsp:txXfrm>
        <a:off x="844337" y="1339637"/>
        <a:ext cx="7592103" cy="1054523"/>
      </dsp:txXfrm>
    </dsp:sp>
    <dsp:sp modelId="{C1F86D23-0FBB-7040-8404-9B30E5B66F0E}">
      <dsp:nvSpPr>
        <dsp:cNvPr id="0" name=""/>
        <dsp:cNvSpPr/>
      </dsp:nvSpPr>
      <dsp:spPr>
        <a:xfrm>
          <a:off x="1623059" y="2613659"/>
          <a:ext cx="9197340" cy="1120139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 err="1"/>
            <a:t>Konversi</a:t>
          </a:r>
          <a:r>
            <a:rPr lang="en-US" sz="2700" kern="1200" dirty="0"/>
            <a:t> SKS </a:t>
          </a:r>
          <a:r>
            <a:rPr lang="en-US" sz="2700" kern="1200" dirty="0" err="1"/>
            <a:t>dilakukan</a:t>
          </a:r>
          <a:r>
            <a:rPr lang="en-US" sz="2700" kern="1200" dirty="0"/>
            <a:t> di </a:t>
          </a:r>
          <a:r>
            <a:rPr lang="en-US" sz="2700" kern="1200" dirty="0" err="1"/>
            <a:t>akhir</a:t>
          </a:r>
          <a:r>
            <a:rPr lang="en-US" sz="2700" kern="1200" dirty="0"/>
            <a:t> semester </a:t>
          </a:r>
          <a:r>
            <a:rPr lang="en-US" sz="2700" kern="1200" dirty="0" err="1"/>
            <a:t>dengan</a:t>
          </a:r>
          <a:r>
            <a:rPr lang="en-US" sz="2700" kern="1200" dirty="0"/>
            <a:t> </a:t>
          </a:r>
          <a:r>
            <a:rPr lang="en-US" sz="2700" kern="1200" dirty="0" err="1"/>
            <a:t>sebelumnya</a:t>
          </a:r>
          <a:r>
            <a:rPr lang="en-US" sz="2700" kern="1200" dirty="0"/>
            <a:t> </a:t>
          </a:r>
          <a:r>
            <a:rPr lang="en-US" sz="2700" kern="1200" dirty="0" err="1"/>
            <a:t>sudah</a:t>
          </a:r>
          <a:r>
            <a:rPr lang="en-US" sz="2700" kern="1200" dirty="0"/>
            <a:t> </a:t>
          </a:r>
          <a:r>
            <a:rPr lang="en-US" sz="2700" kern="1200" dirty="0" err="1"/>
            <a:t>dilakukan</a:t>
          </a:r>
          <a:r>
            <a:rPr lang="en-US" sz="2700" kern="1200" dirty="0"/>
            <a:t> </a:t>
          </a:r>
          <a:r>
            <a:rPr lang="en-US" sz="2700" kern="1200" dirty="0" err="1"/>
            <a:t>perancangan</a:t>
          </a:r>
          <a:r>
            <a:rPr lang="en-US" sz="2700" kern="1200" dirty="0"/>
            <a:t> </a:t>
          </a:r>
          <a:r>
            <a:rPr lang="en-US" sz="2700" kern="1200" dirty="0" err="1"/>
            <a:t>kurikulum</a:t>
          </a:r>
          <a:endParaRPr lang="en-US" sz="2700" kern="1200" dirty="0"/>
        </a:p>
      </dsp:txBody>
      <dsp:txXfrm>
        <a:off x="1655867" y="2646467"/>
        <a:ext cx="7592103" cy="1054523"/>
      </dsp:txXfrm>
    </dsp:sp>
    <dsp:sp modelId="{FE8E0FA1-E3E8-A14E-84D1-D16D64E8059F}">
      <dsp:nvSpPr>
        <dsp:cNvPr id="0" name=""/>
        <dsp:cNvSpPr/>
      </dsp:nvSpPr>
      <dsp:spPr>
        <a:xfrm>
          <a:off x="8469249" y="849439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8633069" y="849439"/>
        <a:ext cx="400450" cy="547888"/>
      </dsp:txXfrm>
    </dsp:sp>
    <dsp:sp modelId="{FF0E031A-1B96-6142-AFBE-8DBFC426795C}">
      <dsp:nvSpPr>
        <dsp:cNvPr id="0" name=""/>
        <dsp:cNvSpPr/>
      </dsp:nvSpPr>
      <dsp:spPr>
        <a:xfrm>
          <a:off x="9280779" y="2148801"/>
          <a:ext cx="728090" cy="728090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300" kern="1200"/>
        </a:p>
      </dsp:txBody>
      <dsp:txXfrm>
        <a:off x="9444599" y="2148801"/>
        <a:ext cx="400450" cy="5478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B29438B-664B-4545-A873-7ADF500A222C}">
      <dsp:nvSpPr>
        <dsp:cNvPr id="0" name=""/>
        <dsp:cNvSpPr/>
      </dsp:nvSpPr>
      <dsp:spPr>
        <a:xfrm>
          <a:off x="0" y="3567736"/>
          <a:ext cx="10515600" cy="78053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PT </a:t>
          </a:r>
          <a:r>
            <a:rPr lang="en-US" sz="2700" kern="1200" dirty="0" err="1"/>
            <a:t>Mendatakan</a:t>
          </a:r>
          <a:r>
            <a:rPr lang="en-US" sz="2700" kern="1200" dirty="0"/>
            <a:t> </a:t>
          </a:r>
          <a:r>
            <a:rPr lang="en-US" sz="2700" kern="1200" dirty="0" err="1"/>
            <a:t>Rekap</a:t>
          </a:r>
          <a:r>
            <a:rPr lang="en-US" sz="2700" kern="1200" dirty="0"/>
            <a:t> </a:t>
          </a:r>
          <a:r>
            <a:rPr lang="en-US" sz="2700" kern="1200" dirty="0" err="1"/>
            <a:t>Aktfiitas</a:t>
          </a:r>
          <a:r>
            <a:rPr lang="en-US" sz="2700" kern="1200" dirty="0"/>
            <a:t> </a:t>
          </a:r>
          <a:r>
            <a:rPr lang="en-US" sz="2700" kern="1200" dirty="0" err="1"/>
            <a:t>Kuliah</a:t>
          </a:r>
          <a:r>
            <a:rPr lang="en-US" sz="2700" kern="1200" dirty="0"/>
            <a:t> </a:t>
          </a:r>
          <a:r>
            <a:rPr lang="en-US" sz="2700" kern="1200" dirty="0" err="1"/>
            <a:t>Mahasiswa</a:t>
          </a:r>
          <a:endParaRPr lang="en-US" sz="2700" kern="1200" dirty="0"/>
        </a:p>
      </dsp:txBody>
      <dsp:txXfrm>
        <a:off x="0" y="3567736"/>
        <a:ext cx="10515600" cy="780533"/>
      </dsp:txXfrm>
    </dsp:sp>
    <dsp:sp modelId="{E5D75565-1467-5E43-8C1B-A1767634C360}">
      <dsp:nvSpPr>
        <dsp:cNvPr id="0" name=""/>
        <dsp:cNvSpPr/>
      </dsp:nvSpPr>
      <dsp:spPr>
        <a:xfrm rot="10800000">
          <a:off x="0" y="2378984"/>
          <a:ext cx="10515600" cy="1200460"/>
        </a:xfrm>
        <a:prstGeom prst="upArrowCallout">
          <a:avLst/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PT </a:t>
          </a:r>
          <a:r>
            <a:rPr lang="en-US" sz="2700" kern="1200" dirty="0" err="1"/>
            <a:t>Mendatakan</a:t>
          </a:r>
          <a:r>
            <a:rPr lang="en-US" sz="2700" kern="1200" dirty="0"/>
            <a:t> Hasil </a:t>
          </a:r>
          <a:r>
            <a:rPr lang="en-US" sz="2700" kern="1200" dirty="0" err="1"/>
            <a:t>Konversi</a:t>
          </a:r>
          <a:r>
            <a:rPr lang="en-US" sz="2700" kern="1200" dirty="0"/>
            <a:t> </a:t>
          </a:r>
          <a:r>
            <a:rPr lang="en-US" sz="2700" kern="1200" dirty="0" err="1"/>
            <a:t>Kampus</a:t>
          </a:r>
          <a:r>
            <a:rPr lang="en-US" sz="2700" kern="1200" dirty="0"/>
            <a:t> Merdeka</a:t>
          </a:r>
        </a:p>
      </dsp:txBody>
      <dsp:txXfrm rot="10800000">
        <a:off x="0" y="2378984"/>
        <a:ext cx="10515600" cy="780023"/>
      </dsp:txXfrm>
    </dsp:sp>
    <dsp:sp modelId="{66690E6C-4806-9B45-80BC-6B0A41A7DD33}">
      <dsp:nvSpPr>
        <dsp:cNvPr id="0" name=""/>
        <dsp:cNvSpPr/>
      </dsp:nvSpPr>
      <dsp:spPr>
        <a:xfrm rot="10800000">
          <a:off x="0" y="1190231"/>
          <a:ext cx="10515600" cy="1200460"/>
        </a:xfrm>
        <a:prstGeom prst="upArrowCallout">
          <a:avLst/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PT </a:t>
          </a:r>
          <a:r>
            <a:rPr lang="en-US" sz="2700" kern="1200" dirty="0" err="1"/>
            <a:t>Mendatakan</a:t>
          </a:r>
          <a:r>
            <a:rPr lang="en-US" sz="2700" kern="1200" dirty="0"/>
            <a:t> </a:t>
          </a:r>
          <a:r>
            <a:rPr lang="en-US" sz="2700" kern="1200" dirty="0" err="1"/>
            <a:t>Mahasiswa</a:t>
          </a:r>
          <a:r>
            <a:rPr lang="en-US" sz="2700" kern="1200" dirty="0"/>
            <a:t> dan </a:t>
          </a:r>
          <a:r>
            <a:rPr lang="en-US" sz="2700" kern="1200" dirty="0" err="1"/>
            <a:t>Dosen</a:t>
          </a:r>
          <a:r>
            <a:rPr lang="en-US" sz="2700" kern="1200" dirty="0"/>
            <a:t> </a:t>
          </a:r>
          <a:r>
            <a:rPr lang="en-US" sz="2700" kern="1200" dirty="0" err="1"/>
            <a:t>Pembimbing</a:t>
          </a:r>
          <a:endParaRPr lang="en-US" sz="2700" kern="1200" dirty="0"/>
        </a:p>
      </dsp:txBody>
      <dsp:txXfrm rot="10800000">
        <a:off x="0" y="1190231"/>
        <a:ext cx="10515600" cy="780023"/>
      </dsp:txXfrm>
    </dsp:sp>
    <dsp:sp modelId="{36343483-73A1-A24B-A530-43F24F916E3B}">
      <dsp:nvSpPr>
        <dsp:cNvPr id="0" name=""/>
        <dsp:cNvSpPr/>
      </dsp:nvSpPr>
      <dsp:spPr>
        <a:xfrm rot="10800000">
          <a:off x="0" y="1478"/>
          <a:ext cx="10515600" cy="1200460"/>
        </a:xfrm>
        <a:prstGeom prst="upArrowCallou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700" kern="1200" dirty="0"/>
            <a:t>PT </a:t>
          </a:r>
          <a:r>
            <a:rPr lang="en-US" sz="2700" kern="1200" dirty="0" err="1"/>
            <a:t>Mendatakan</a:t>
          </a:r>
          <a:r>
            <a:rPr lang="en-US" sz="2700" kern="1200" dirty="0"/>
            <a:t> </a:t>
          </a:r>
          <a:r>
            <a:rPr lang="en-US" sz="2700" kern="1200" dirty="0" err="1"/>
            <a:t>Aktfitas</a:t>
          </a:r>
          <a:r>
            <a:rPr lang="en-US" sz="2700" kern="1200" dirty="0"/>
            <a:t> </a:t>
          </a:r>
          <a:r>
            <a:rPr lang="en-US" sz="2700" kern="1200" dirty="0" err="1"/>
            <a:t>Kampus</a:t>
          </a:r>
          <a:r>
            <a:rPr lang="en-US" sz="2700" kern="1200" dirty="0"/>
            <a:t> Merdeka</a:t>
          </a:r>
        </a:p>
      </dsp:txBody>
      <dsp:txXfrm rot="10800000">
        <a:off x="0" y="1478"/>
        <a:ext cx="10515600" cy="78002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1B66A5-A27F-FA41-9A09-B18DD3BBC043}">
      <dsp:nvSpPr>
        <dsp:cNvPr id="0" name=""/>
        <dsp:cNvSpPr/>
      </dsp:nvSpPr>
      <dsp:spPr>
        <a:xfrm>
          <a:off x="0" y="0"/>
          <a:ext cx="8938260" cy="130492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Pendataan</a:t>
          </a:r>
          <a:r>
            <a:rPr lang="en-US" sz="3400" kern="1200" dirty="0"/>
            <a:t> </a:t>
          </a:r>
          <a:r>
            <a:rPr lang="en-US" sz="3400" kern="1200" dirty="0" err="1"/>
            <a:t>Mahasiswa</a:t>
          </a:r>
          <a:r>
            <a:rPr lang="en-US" sz="3400" kern="1200" dirty="0"/>
            <a:t> </a:t>
          </a:r>
          <a:r>
            <a:rPr lang="en-US" sz="3400" kern="1200" dirty="0" err="1"/>
            <a:t>Dengan</a:t>
          </a:r>
          <a:r>
            <a:rPr lang="en-US" sz="3400" kern="1200" dirty="0"/>
            <a:t> </a:t>
          </a:r>
          <a:r>
            <a:rPr lang="en-US" sz="3400" kern="1200" dirty="0" err="1"/>
            <a:t>Jenis</a:t>
          </a:r>
          <a:r>
            <a:rPr lang="en-US" sz="3400" kern="1200" dirty="0"/>
            <a:t> Daftar “Course” </a:t>
          </a:r>
        </a:p>
      </dsp:txBody>
      <dsp:txXfrm>
        <a:off x="38220" y="38220"/>
        <a:ext cx="7530144" cy="1228484"/>
      </dsp:txXfrm>
    </dsp:sp>
    <dsp:sp modelId="{F6F52610-2AB1-FC49-99DA-62BCB16B2475}">
      <dsp:nvSpPr>
        <dsp:cNvPr id="0" name=""/>
        <dsp:cNvSpPr/>
      </dsp:nvSpPr>
      <dsp:spPr>
        <a:xfrm>
          <a:off x="788669" y="1522412"/>
          <a:ext cx="8938260" cy="1304924"/>
        </a:xfrm>
        <a:prstGeom prst="roundRect">
          <a:avLst>
            <a:gd name="adj" fmla="val 10000"/>
          </a:avLst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Pendataan</a:t>
          </a:r>
          <a:r>
            <a:rPr lang="en-US" sz="3400" kern="1200" dirty="0"/>
            <a:t> </a:t>
          </a:r>
          <a:r>
            <a:rPr lang="en-US" sz="3400" kern="1200" dirty="0" err="1"/>
            <a:t>Mahasiswa</a:t>
          </a:r>
          <a:r>
            <a:rPr lang="en-US" sz="3400" kern="1200" dirty="0"/>
            <a:t> Pada Kelas </a:t>
          </a:r>
          <a:r>
            <a:rPr lang="en-US" sz="3400" kern="1200" dirty="0" err="1"/>
            <a:t>Kuliah</a:t>
          </a:r>
          <a:endParaRPr lang="en-US" sz="3400" kern="1200" dirty="0"/>
        </a:p>
      </dsp:txBody>
      <dsp:txXfrm>
        <a:off x="826889" y="1560632"/>
        <a:ext cx="7224948" cy="1228484"/>
      </dsp:txXfrm>
    </dsp:sp>
    <dsp:sp modelId="{CC2F29F1-5555-2949-8335-869806832BF2}">
      <dsp:nvSpPr>
        <dsp:cNvPr id="0" name=""/>
        <dsp:cNvSpPr/>
      </dsp:nvSpPr>
      <dsp:spPr>
        <a:xfrm>
          <a:off x="1577339" y="3044824"/>
          <a:ext cx="8938260" cy="1304924"/>
        </a:xfrm>
        <a:prstGeom prst="roundRect">
          <a:avLst>
            <a:gd name="adj" fmla="val 1000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 err="1"/>
            <a:t>Pendataan</a:t>
          </a:r>
          <a:r>
            <a:rPr lang="en-US" sz="3400" kern="1200" dirty="0"/>
            <a:t> Nilai Akhir Kelas </a:t>
          </a:r>
          <a:r>
            <a:rPr lang="en-US" sz="3400" kern="1200" dirty="0" err="1"/>
            <a:t>Kuliah</a:t>
          </a:r>
          <a:endParaRPr lang="en-US" sz="3400" kern="1200" dirty="0"/>
        </a:p>
      </dsp:txBody>
      <dsp:txXfrm>
        <a:off x="1615559" y="3083044"/>
        <a:ext cx="7224948" cy="1228484"/>
      </dsp:txXfrm>
    </dsp:sp>
    <dsp:sp modelId="{5E57A7F6-874A-634E-B163-871377FB447A}">
      <dsp:nvSpPr>
        <dsp:cNvPr id="0" name=""/>
        <dsp:cNvSpPr/>
      </dsp:nvSpPr>
      <dsp:spPr>
        <a:xfrm>
          <a:off x="8090058" y="989567"/>
          <a:ext cx="848201" cy="8482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903" y="989567"/>
        <a:ext cx="466511" cy="638271"/>
      </dsp:txXfrm>
    </dsp:sp>
    <dsp:sp modelId="{D000ADEE-FC72-6142-9086-553A8A117C46}">
      <dsp:nvSpPr>
        <dsp:cNvPr id="0" name=""/>
        <dsp:cNvSpPr/>
      </dsp:nvSpPr>
      <dsp:spPr>
        <a:xfrm>
          <a:off x="8878728" y="2503280"/>
          <a:ext cx="848201" cy="848201"/>
        </a:xfrm>
        <a:prstGeom prst="downArrow">
          <a:avLst>
            <a:gd name="adj1" fmla="val 55000"/>
            <a:gd name="adj2" fmla="val 45000"/>
          </a:avLst>
        </a:prstGeom>
        <a:solidFill>
          <a:schemeClr val="accent3">
            <a:tint val="40000"/>
            <a:alpha val="90000"/>
            <a:hueOff val="2029141"/>
            <a:satOff val="100000"/>
            <a:lumOff val="1779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2029141"/>
              <a:satOff val="100000"/>
              <a:lumOff val="177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573" y="2503280"/>
        <a:ext cx="466511" cy="6382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647D2F-06F9-1240-B634-2181503C51FE}">
      <dsp:nvSpPr>
        <dsp:cNvPr id="0" name=""/>
        <dsp:cNvSpPr/>
      </dsp:nvSpPr>
      <dsp:spPr>
        <a:xfrm>
          <a:off x="0" y="0"/>
          <a:ext cx="8938260" cy="130492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PT </a:t>
          </a:r>
          <a:r>
            <a:rPr lang="en-US" sz="3400" kern="1200" dirty="0" err="1"/>
            <a:t>Menerima</a:t>
          </a:r>
          <a:r>
            <a:rPr lang="en-US" sz="3400" kern="1200" dirty="0"/>
            <a:t> Hasil </a:t>
          </a:r>
          <a:r>
            <a:rPr lang="en-US" sz="3400" kern="1200" dirty="0" err="1"/>
            <a:t>Kuliah</a:t>
          </a:r>
          <a:r>
            <a:rPr lang="en-US" sz="3400" kern="1200" dirty="0"/>
            <a:t> </a:t>
          </a:r>
          <a:r>
            <a:rPr lang="en-US" sz="3400" kern="1200" dirty="0" err="1"/>
            <a:t>Mahasiswa</a:t>
          </a:r>
          <a:r>
            <a:rPr lang="en-US" sz="3400" kern="1200" dirty="0"/>
            <a:t> Pada PT </a:t>
          </a:r>
          <a:r>
            <a:rPr lang="en-US" sz="3400" kern="1200" dirty="0" err="1"/>
            <a:t>Penyelenggara</a:t>
          </a:r>
          <a:endParaRPr lang="en-US" sz="3400" kern="1200" dirty="0"/>
        </a:p>
      </dsp:txBody>
      <dsp:txXfrm>
        <a:off x="38220" y="38220"/>
        <a:ext cx="7530144" cy="1228484"/>
      </dsp:txXfrm>
    </dsp:sp>
    <dsp:sp modelId="{BEA1DB72-080D-544C-BB08-3694D9B134CA}">
      <dsp:nvSpPr>
        <dsp:cNvPr id="0" name=""/>
        <dsp:cNvSpPr/>
      </dsp:nvSpPr>
      <dsp:spPr>
        <a:xfrm>
          <a:off x="788669" y="1522412"/>
          <a:ext cx="8938260" cy="1304924"/>
        </a:xfrm>
        <a:prstGeom prst="roundRect">
          <a:avLst>
            <a:gd name="adj" fmla="val 10000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PT </a:t>
          </a:r>
          <a:r>
            <a:rPr lang="en-US" sz="3400" kern="1200" dirty="0" err="1"/>
            <a:t>melakukan</a:t>
          </a:r>
          <a:r>
            <a:rPr lang="en-US" sz="3400" kern="1200" dirty="0"/>
            <a:t> </a:t>
          </a:r>
          <a:r>
            <a:rPr lang="en-US" sz="3400" kern="1200" dirty="0" err="1"/>
            <a:t>Konversi</a:t>
          </a:r>
          <a:r>
            <a:rPr lang="en-US" sz="3400" kern="1200" dirty="0"/>
            <a:t> SKS</a:t>
          </a:r>
        </a:p>
      </dsp:txBody>
      <dsp:txXfrm>
        <a:off x="826889" y="1560632"/>
        <a:ext cx="7224948" cy="1228484"/>
      </dsp:txXfrm>
    </dsp:sp>
    <dsp:sp modelId="{1A07D8AB-D19E-FF47-91F3-15BE82A7EC91}">
      <dsp:nvSpPr>
        <dsp:cNvPr id="0" name=""/>
        <dsp:cNvSpPr/>
      </dsp:nvSpPr>
      <dsp:spPr>
        <a:xfrm>
          <a:off x="1577339" y="3044824"/>
          <a:ext cx="8938260" cy="1304924"/>
        </a:xfrm>
        <a:prstGeom prst="roundRect">
          <a:avLst>
            <a:gd name="adj" fmla="val 1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 dirty="0"/>
            <a:t>PT </a:t>
          </a:r>
          <a:r>
            <a:rPr lang="en-US" sz="3400" kern="1200" dirty="0" err="1"/>
            <a:t>Melakukan</a:t>
          </a:r>
          <a:r>
            <a:rPr lang="en-US" sz="3400" kern="1200" dirty="0"/>
            <a:t> </a:t>
          </a:r>
          <a:r>
            <a:rPr lang="en-US" sz="3400" kern="1200" dirty="0" err="1"/>
            <a:t>Pendataan</a:t>
          </a:r>
          <a:r>
            <a:rPr lang="en-US" sz="3400" kern="1200" dirty="0"/>
            <a:t> </a:t>
          </a:r>
          <a:r>
            <a:rPr lang="en-US" sz="3400" kern="1200" dirty="0" err="1"/>
            <a:t>Rekap</a:t>
          </a:r>
          <a:r>
            <a:rPr lang="en-US" sz="3400" kern="1200" dirty="0"/>
            <a:t> </a:t>
          </a:r>
          <a:r>
            <a:rPr lang="en-US" sz="3400" kern="1200" dirty="0" err="1"/>
            <a:t>Aktfitas</a:t>
          </a:r>
          <a:r>
            <a:rPr lang="en-US" sz="3400" kern="1200" dirty="0"/>
            <a:t> </a:t>
          </a:r>
          <a:r>
            <a:rPr lang="en-US" sz="3400" kern="1200" dirty="0" err="1"/>
            <a:t>Kuliah</a:t>
          </a:r>
          <a:r>
            <a:rPr lang="en-US" sz="3400" kern="1200" dirty="0"/>
            <a:t> </a:t>
          </a:r>
          <a:r>
            <a:rPr lang="en-US" sz="3400" kern="1200" dirty="0" err="1"/>
            <a:t>Mahasiswa</a:t>
          </a:r>
          <a:endParaRPr lang="en-US" sz="3400" kern="1200" dirty="0"/>
        </a:p>
      </dsp:txBody>
      <dsp:txXfrm>
        <a:off x="1615559" y="3083044"/>
        <a:ext cx="7224948" cy="1228484"/>
      </dsp:txXfrm>
    </dsp:sp>
    <dsp:sp modelId="{30D8F8AF-3929-3545-A8F4-DBE7000C092C}">
      <dsp:nvSpPr>
        <dsp:cNvPr id="0" name=""/>
        <dsp:cNvSpPr/>
      </dsp:nvSpPr>
      <dsp:spPr>
        <a:xfrm>
          <a:off x="8090058" y="989567"/>
          <a:ext cx="848201" cy="8482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280903" y="989567"/>
        <a:ext cx="466511" cy="638271"/>
      </dsp:txXfrm>
    </dsp:sp>
    <dsp:sp modelId="{C8A86902-925E-F54E-BD15-587518570256}">
      <dsp:nvSpPr>
        <dsp:cNvPr id="0" name=""/>
        <dsp:cNvSpPr/>
      </dsp:nvSpPr>
      <dsp:spPr>
        <a:xfrm>
          <a:off x="8878728" y="2503280"/>
          <a:ext cx="848201" cy="848201"/>
        </a:xfrm>
        <a:prstGeom prst="downArrow">
          <a:avLst>
            <a:gd name="adj1" fmla="val 55000"/>
            <a:gd name="adj2" fmla="val 45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9069573" y="2503280"/>
        <a:ext cx="466511" cy="63827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765416-9CC6-6A47-A095-903B61525CC5}">
      <dsp:nvSpPr>
        <dsp:cNvPr id="0" name=""/>
        <dsp:cNvSpPr/>
      </dsp:nvSpPr>
      <dsp:spPr>
        <a:xfrm>
          <a:off x="-4917626" y="-753556"/>
          <a:ext cx="5856862" cy="5856862"/>
        </a:xfrm>
        <a:prstGeom prst="blockArc">
          <a:avLst>
            <a:gd name="adj1" fmla="val 18900000"/>
            <a:gd name="adj2" fmla="val 2700000"/>
            <a:gd name="adj3" fmla="val 369"/>
          </a:avLst>
        </a:prstGeom>
        <a:noFill/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AED20-6307-7C49-8EE9-7CDA662E2422}">
      <dsp:nvSpPr>
        <dsp:cNvPr id="0" name=""/>
        <dsp:cNvSpPr/>
      </dsp:nvSpPr>
      <dsp:spPr>
        <a:xfrm>
          <a:off x="604072" y="434974"/>
          <a:ext cx="9851828" cy="86994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52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Jika Nama Mata </a:t>
          </a:r>
          <a:r>
            <a:rPr lang="en-US" sz="2600" kern="1200" dirty="0" err="1"/>
            <a:t>Kuliah</a:t>
          </a:r>
          <a:r>
            <a:rPr lang="en-US" sz="2600" kern="1200" dirty="0"/>
            <a:t> </a:t>
          </a:r>
          <a:r>
            <a:rPr lang="en-US" sz="2600" kern="1200" dirty="0" err="1"/>
            <a:t>Tidak</a:t>
          </a:r>
          <a:r>
            <a:rPr lang="en-US" sz="2600" kern="1200" dirty="0"/>
            <a:t> Sama, </a:t>
          </a:r>
          <a:r>
            <a:rPr lang="en-US" sz="2600" kern="1200" dirty="0" err="1"/>
            <a:t>Tetapi</a:t>
          </a:r>
          <a:r>
            <a:rPr lang="en-US" sz="2600" kern="1200" dirty="0"/>
            <a:t> SKS Sama, </a:t>
          </a:r>
          <a:r>
            <a:rPr lang="en-US" sz="2600" kern="1200" dirty="0" err="1"/>
            <a:t>Maka</a:t>
          </a:r>
          <a:r>
            <a:rPr lang="en-US" sz="2600" kern="1200" dirty="0"/>
            <a:t> </a:t>
          </a:r>
          <a:r>
            <a:rPr lang="en-US" sz="2600" kern="1200" dirty="0" err="1"/>
            <a:t>Dilakukan</a:t>
          </a:r>
          <a:r>
            <a:rPr lang="en-US" sz="2600" kern="1200" dirty="0"/>
            <a:t> </a:t>
          </a:r>
          <a:r>
            <a:rPr lang="en-US" sz="2600" kern="1200" dirty="0" err="1"/>
            <a:t>Penyetaraan</a:t>
          </a:r>
          <a:r>
            <a:rPr lang="en-US" sz="2600" kern="1200" dirty="0"/>
            <a:t> (</a:t>
          </a:r>
          <a:r>
            <a:rPr lang="en-US" sz="2600" kern="1200" dirty="0" err="1"/>
            <a:t>Terstruktur</a:t>
          </a:r>
          <a:r>
            <a:rPr lang="en-US" sz="2600" kern="1200" dirty="0"/>
            <a:t>)</a:t>
          </a:r>
        </a:p>
      </dsp:txBody>
      <dsp:txXfrm>
        <a:off x="604072" y="434974"/>
        <a:ext cx="9851828" cy="869949"/>
      </dsp:txXfrm>
    </dsp:sp>
    <dsp:sp modelId="{20013F72-2811-2043-8495-4C6C1BF871F1}">
      <dsp:nvSpPr>
        <dsp:cNvPr id="0" name=""/>
        <dsp:cNvSpPr/>
      </dsp:nvSpPr>
      <dsp:spPr>
        <a:xfrm>
          <a:off x="60353" y="326231"/>
          <a:ext cx="1087437" cy="1087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8AB3788-AB20-114D-A816-FBF3C91989AA}">
      <dsp:nvSpPr>
        <dsp:cNvPr id="0" name=""/>
        <dsp:cNvSpPr/>
      </dsp:nvSpPr>
      <dsp:spPr>
        <a:xfrm>
          <a:off x="920298" y="1739899"/>
          <a:ext cx="9535601" cy="869949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52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Jika Nama Mata </a:t>
          </a:r>
          <a:r>
            <a:rPr lang="en-US" sz="2600" kern="1200" dirty="0" err="1"/>
            <a:t>Kuliah</a:t>
          </a:r>
          <a:r>
            <a:rPr lang="en-US" sz="2600" kern="1200" dirty="0"/>
            <a:t> Sama dan SKS Sama, </a:t>
          </a:r>
          <a:r>
            <a:rPr lang="en-US" sz="2600" kern="1200" dirty="0" err="1"/>
            <a:t>Maka</a:t>
          </a:r>
          <a:r>
            <a:rPr lang="en-US" sz="2600" kern="1200" dirty="0"/>
            <a:t> </a:t>
          </a:r>
          <a:r>
            <a:rPr lang="en-US" sz="2600" kern="1200" dirty="0" err="1"/>
            <a:t>Dilakukan</a:t>
          </a:r>
          <a:r>
            <a:rPr lang="en-US" sz="2600" kern="1200" dirty="0"/>
            <a:t> </a:t>
          </a:r>
          <a:r>
            <a:rPr lang="en-US" sz="2600" kern="1200" dirty="0" err="1"/>
            <a:t>Pengakuan</a:t>
          </a:r>
          <a:r>
            <a:rPr lang="en-US" sz="2600" kern="1200" dirty="0"/>
            <a:t> (</a:t>
          </a:r>
          <a:r>
            <a:rPr lang="en-US" sz="2600" kern="1200" dirty="0" err="1"/>
            <a:t>Terstruktur</a:t>
          </a:r>
          <a:r>
            <a:rPr lang="en-US" sz="2600" kern="1200" dirty="0"/>
            <a:t>)</a:t>
          </a:r>
        </a:p>
      </dsp:txBody>
      <dsp:txXfrm>
        <a:off x="920298" y="1739899"/>
        <a:ext cx="9535601" cy="869949"/>
      </dsp:txXfrm>
    </dsp:sp>
    <dsp:sp modelId="{82033B0C-DD83-644A-B8A2-5CD24C97702D}">
      <dsp:nvSpPr>
        <dsp:cNvPr id="0" name=""/>
        <dsp:cNvSpPr/>
      </dsp:nvSpPr>
      <dsp:spPr>
        <a:xfrm>
          <a:off x="376580" y="1631155"/>
          <a:ext cx="1087437" cy="1087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390C91-59C3-8649-91A6-B16A2C1909E4}">
      <dsp:nvSpPr>
        <dsp:cNvPr id="0" name=""/>
        <dsp:cNvSpPr/>
      </dsp:nvSpPr>
      <dsp:spPr>
        <a:xfrm>
          <a:off x="604072" y="3044824"/>
          <a:ext cx="9851828" cy="869949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0523" tIns="66040" rIns="66040" bIns="66040" numCol="1" spcCol="1270" anchor="ctr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600" kern="1200" dirty="0"/>
            <a:t>Jika Nama Mata </a:t>
          </a:r>
          <a:r>
            <a:rPr lang="en-US" sz="2600" kern="1200" dirty="0" err="1"/>
            <a:t>Kuliah</a:t>
          </a:r>
          <a:r>
            <a:rPr lang="en-US" sz="2600" kern="1200" dirty="0"/>
            <a:t> </a:t>
          </a:r>
          <a:r>
            <a:rPr lang="en-US" sz="2600" kern="1200" dirty="0" err="1"/>
            <a:t>Tidak</a:t>
          </a:r>
          <a:r>
            <a:rPr lang="en-US" sz="2600" kern="1200" dirty="0"/>
            <a:t> Ada, </a:t>
          </a:r>
          <a:r>
            <a:rPr lang="en-US" sz="2600" kern="1200" dirty="0" err="1"/>
            <a:t>Maka</a:t>
          </a:r>
          <a:r>
            <a:rPr lang="en-US" sz="2600" kern="1200" dirty="0"/>
            <a:t> </a:t>
          </a:r>
          <a:r>
            <a:rPr lang="en-US" sz="2600" kern="1200" dirty="0" err="1"/>
            <a:t>Dilakukan</a:t>
          </a:r>
          <a:r>
            <a:rPr lang="en-US" sz="2600" kern="1200" dirty="0"/>
            <a:t> </a:t>
          </a:r>
          <a:r>
            <a:rPr lang="en-US" sz="2600" kern="1200" dirty="0" err="1"/>
            <a:t>Pendataan</a:t>
          </a:r>
          <a:r>
            <a:rPr lang="en-US" sz="2600" kern="1200" dirty="0"/>
            <a:t> Free-Form</a:t>
          </a:r>
        </a:p>
      </dsp:txBody>
      <dsp:txXfrm>
        <a:off x="604072" y="3044824"/>
        <a:ext cx="9851828" cy="869949"/>
      </dsp:txXfrm>
    </dsp:sp>
    <dsp:sp modelId="{F73E4653-4CEA-6F43-B7DA-FF3F7F1E5313}">
      <dsp:nvSpPr>
        <dsp:cNvPr id="0" name=""/>
        <dsp:cNvSpPr/>
      </dsp:nvSpPr>
      <dsp:spPr>
        <a:xfrm>
          <a:off x="60353" y="2936080"/>
          <a:ext cx="1087437" cy="108743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48BACB-FDC9-4743-A0EC-8AAACDB83D21}">
      <dsp:nvSpPr>
        <dsp:cNvPr id="0" name=""/>
        <dsp:cNvSpPr/>
      </dsp:nvSpPr>
      <dsp:spPr>
        <a:xfrm>
          <a:off x="0" y="2492"/>
          <a:ext cx="6492875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835A5C-6363-B943-B66B-20F8E5F1CC56}">
      <dsp:nvSpPr>
        <dsp:cNvPr id="0" name=""/>
        <dsp:cNvSpPr/>
      </dsp:nvSpPr>
      <dsp:spPr>
        <a:xfrm>
          <a:off x="0" y="2492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Implementasinya</a:t>
          </a:r>
          <a:r>
            <a:rPr lang="en-US" sz="3300" kern="1200" dirty="0"/>
            <a:t> </a:t>
          </a:r>
          <a:r>
            <a:rPr lang="en-US" sz="3300" kern="1200" dirty="0" err="1"/>
            <a:t>adalah</a:t>
          </a:r>
          <a:r>
            <a:rPr lang="en-US" sz="3300" kern="1200" dirty="0"/>
            <a:t> </a:t>
          </a:r>
          <a:r>
            <a:rPr lang="en-US" sz="3300" kern="1200" dirty="0" err="1"/>
            <a:t>dengan</a:t>
          </a:r>
          <a:r>
            <a:rPr lang="en-US" sz="3300" kern="1200" dirty="0"/>
            <a:t> </a:t>
          </a:r>
          <a:r>
            <a:rPr lang="en-US" sz="3300" kern="1200" dirty="0" err="1"/>
            <a:t>menambahkan</a:t>
          </a:r>
          <a:r>
            <a:rPr lang="en-US" sz="3300" kern="1200" dirty="0"/>
            <a:t> pada data </a:t>
          </a:r>
          <a:r>
            <a:rPr lang="en-US" sz="3300" kern="1200" dirty="0" err="1"/>
            <a:t>mata</a:t>
          </a:r>
          <a:r>
            <a:rPr lang="en-US" sz="3300" kern="1200" dirty="0"/>
            <a:t> </a:t>
          </a:r>
          <a:r>
            <a:rPr lang="en-US" sz="3300" kern="1200" dirty="0" err="1"/>
            <a:t>kuliah</a:t>
          </a:r>
          <a:endParaRPr lang="en-US" sz="3300" kern="1200" dirty="0"/>
        </a:p>
      </dsp:txBody>
      <dsp:txXfrm>
        <a:off x="0" y="2492"/>
        <a:ext cx="6492875" cy="1700138"/>
      </dsp:txXfrm>
    </dsp:sp>
    <dsp:sp modelId="{BA39B1C4-54D0-ED40-8178-46DB673DE106}">
      <dsp:nvSpPr>
        <dsp:cNvPr id="0" name=""/>
        <dsp:cNvSpPr/>
      </dsp:nvSpPr>
      <dsp:spPr>
        <a:xfrm>
          <a:off x="0" y="1702630"/>
          <a:ext cx="6492875" cy="0"/>
        </a:xfrm>
        <a:prstGeom prst="line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E8D66A7-49B1-E04B-B81B-2AC32755B312}">
      <dsp:nvSpPr>
        <dsp:cNvPr id="0" name=""/>
        <dsp:cNvSpPr/>
      </dsp:nvSpPr>
      <dsp:spPr>
        <a:xfrm>
          <a:off x="0" y="1702630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/>
            <a:t>PT </a:t>
          </a:r>
          <a:r>
            <a:rPr lang="en-US" sz="3300" kern="1200" dirty="0" err="1"/>
            <a:t>Perlu</a:t>
          </a:r>
          <a:r>
            <a:rPr lang="en-US" sz="3300" kern="1200" dirty="0"/>
            <a:t> </a:t>
          </a:r>
          <a:r>
            <a:rPr lang="en-US" sz="3300" kern="1200" dirty="0" err="1"/>
            <a:t>Merancang</a:t>
          </a:r>
          <a:r>
            <a:rPr lang="en-US" sz="3300" kern="1200" dirty="0"/>
            <a:t> Free-Form (Soft-Skill dan Hard-Skill) yang </a:t>
          </a:r>
          <a:r>
            <a:rPr lang="en-US" sz="3300" kern="1200" dirty="0" err="1"/>
            <a:t>mungkin</a:t>
          </a:r>
          <a:r>
            <a:rPr lang="en-US" sz="3300" kern="1200" dirty="0"/>
            <a:t> </a:t>
          </a:r>
          <a:r>
            <a:rPr lang="en-US" sz="3300" kern="1200" dirty="0" err="1"/>
            <a:t>diakui</a:t>
          </a:r>
          <a:r>
            <a:rPr lang="en-US" sz="3300" kern="1200" dirty="0"/>
            <a:t> pada </a:t>
          </a:r>
          <a:r>
            <a:rPr lang="en-US" sz="3300" kern="1200" dirty="0" err="1"/>
            <a:t>aktifitas</a:t>
          </a:r>
          <a:r>
            <a:rPr lang="en-US" sz="3300" kern="1200" dirty="0"/>
            <a:t> MBKM</a:t>
          </a:r>
        </a:p>
      </dsp:txBody>
      <dsp:txXfrm>
        <a:off x="0" y="1702630"/>
        <a:ext cx="6492875" cy="1700138"/>
      </dsp:txXfrm>
    </dsp:sp>
    <dsp:sp modelId="{1E9FE2B3-3BE0-6A42-85A6-7260A4BA562D}">
      <dsp:nvSpPr>
        <dsp:cNvPr id="0" name=""/>
        <dsp:cNvSpPr/>
      </dsp:nvSpPr>
      <dsp:spPr>
        <a:xfrm>
          <a:off x="0" y="3402769"/>
          <a:ext cx="6492875" cy="0"/>
        </a:xfrm>
        <a:prstGeom prst="line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EB260F-0B1E-1844-A144-D5BBAB2302F5}">
      <dsp:nvSpPr>
        <dsp:cNvPr id="0" name=""/>
        <dsp:cNvSpPr/>
      </dsp:nvSpPr>
      <dsp:spPr>
        <a:xfrm>
          <a:off x="0" y="3402769"/>
          <a:ext cx="6492875" cy="170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5730" tIns="125730" rIns="125730" bIns="12573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300" kern="1200" dirty="0" err="1"/>
            <a:t>PDDikti</a:t>
          </a:r>
          <a:r>
            <a:rPr lang="en-US" sz="3300" kern="1200" dirty="0"/>
            <a:t> </a:t>
          </a:r>
          <a:r>
            <a:rPr lang="en-US" sz="3300" kern="1200" dirty="0" err="1"/>
            <a:t>akan</a:t>
          </a:r>
          <a:r>
            <a:rPr lang="en-US" sz="3300" kern="1200" dirty="0"/>
            <a:t> </a:t>
          </a:r>
          <a:r>
            <a:rPr lang="en-US" sz="3300" kern="1200" dirty="0" err="1"/>
            <a:t>menyesuaikan</a:t>
          </a:r>
          <a:r>
            <a:rPr lang="en-US" sz="3300" kern="1200" dirty="0"/>
            <a:t> </a:t>
          </a:r>
          <a:r>
            <a:rPr lang="en-US" sz="3300" kern="1200" dirty="0" err="1"/>
            <a:t>pemisahan</a:t>
          </a:r>
          <a:r>
            <a:rPr lang="en-US" sz="3300" kern="1200" dirty="0"/>
            <a:t> </a:t>
          </a:r>
          <a:r>
            <a:rPr lang="en-US" sz="3300" kern="1200" dirty="0" err="1"/>
            <a:t>pendataan</a:t>
          </a:r>
          <a:r>
            <a:rPr lang="en-US" sz="3300" kern="1200" dirty="0"/>
            <a:t> </a:t>
          </a:r>
          <a:r>
            <a:rPr lang="en-US" sz="3300" kern="1200" dirty="0" err="1"/>
            <a:t>mata</a:t>
          </a:r>
          <a:r>
            <a:rPr lang="en-US" sz="3300" kern="1200" dirty="0"/>
            <a:t> </a:t>
          </a:r>
          <a:r>
            <a:rPr lang="en-US" sz="3300" kern="1200" dirty="0" err="1"/>
            <a:t>kuliah</a:t>
          </a:r>
          <a:r>
            <a:rPr lang="en-US" sz="3300" kern="1200" dirty="0"/>
            <a:t> </a:t>
          </a:r>
          <a:r>
            <a:rPr lang="en-US" sz="3300" kern="1200" dirty="0" err="1"/>
            <a:t>asli</a:t>
          </a:r>
          <a:r>
            <a:rPr lang="en-US" sz="3300" kern="1200" dirty="0"/>
            <a:t> </a:t>
          </a:r>
          <a:r>
            <a:rPr lang="en-US" sz="3300" kern="1200" dirty="0" err="1"/>
            <a:t>dengan</a:t>
          </a:r>
          <a:r>
            <a:rPr lang="en-US" sz="3300" kern="1200" dirty="0"/>
            <a:t> </a:t>
          </a:r>
          <a:r>
            <a:rPr lang="en-US" sz="3300" kern="1200" dirty="0" err="1"/>
            <a:t>mata</a:t>
          </a:r>
          <a:r>
            <a:rPr lang="en-US" sz="3300" kern="1200" dirty="0"/>
            <a:t> </a:t>
          </a:r>
          <a:r>
            <a:rPr lang="en-US" sz="3300" kern="1200" dirty="0" err="1"/>
            <a:t>kuliah</a:t>
          </a:r>
          <a:r>
            <a:rPr lang="en-US" sz="3300" kern="1200" dirty="0"/>
            <a:t> free-form</a:t>
          </a:r>
        </a:p>
      </dsp:txBody>
      <dsp:txXfrm>
        <a:off x="0" y="3402769"/>
        <a:ext cx="6492875" cy="170013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EB6EB-09B3-3B41-937F-8B2ADB85418E}">
      <dsp:nvSpPr>
        <dsp:cNvPr id="0" name=""/>
        <dsp:cNvSpPr/>
      </dsp:nvSpPr>
      <dsp:spPr>
        <a:xfrm>
          <a:off x="641092" y="1548"/>
          <a:ext cx="2480629" cy="14883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Magang</a:t>
          </a:r>
          <a:r>
            <a:rPr lang="en-US" sz="2500" kern="1200" dirty="0"/>
            <a:t> dan </a:t>
          </a:r>
          <a:r>
            <a:rPr lang="en-US" sz="2500" kern="1200" dirty="0" err="1"/>
            <a:t>Studi</a:t>
          </a:r>
          <a:r>
            <a:rPr lang="en-US" sz="2500" kern="1200" dirty="0"/>
            <a:t> </a:t>
          </a:r>
          <a:r>
            <a:rPr lang="en-US" sz="2500" kern="1200" dirty="0" err="1"/>
            <a:t>Independen</a:t>
          </a:r>
          <a:r>
            <a:rPr lang="en-US" sz="2500" kern="1200" dirty="0"/>
            <a:t> </a:t>
          </a:r>
          <a:r>
            <a:rPr lang="en-US" sz="2500" kern="1200" dirty="0" err="1"/>
            <a:t>Bersertifikat</a:t>
          </a:r>
          <a:endParaRPr lang="en-US" sz="2500" kern="1200" dirty="0"/>
        </a:p>
      </dsp:txBody>
      <dsp:txXfrm>
        <a:off x="641092" y="1548"/>
        <a:ext cx="2480629" cy="1488377"/>
      </dsp:txXfrm>
    </dsp:sp>
    <dsp:sp modelId="{30C26326-D5C4-4C4D-83EB-6C6ECD140E5C}">
      <dsp:nvSpPr>
        <dsp:cNvPr id="0" name=""/>
        <dsp:cNvSpPr/>
      </dsp:nvSpPr>
      <dsp:spPr>
        <a:xfrm>
          <a:off x="3369785" y="1548"/>
          <a:ext cx="2480629" cy="1488377"/>
        </a:xfrm>
        <a:prstGeom prst="rect">
          <a:avLst/>
        </a:prstGeom>
        <a:solidFill>
          <a:schemeClr val="accent3">
            <a:hueOff val="677650"/>
            <a:satOff val="25000"/>
            <a:lumOff val="-36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Kampus</a:t>
          </a:r>
          <a:r>
            <a:rPr lang="en-US" sz="2500" kern="1200" dirty="0"/>
            <a:t> </a:t>
          </a:r>
          <a:r>
            <a:rPr lang="en-US" sz="2500" kern="1200" dirty="0" err="1"/>
            <a:t>Mengajar</a:t>
          </a:r>
          <a:endParaRPr lang="en-US" sz="2500" kern="1200" dirty="0"/>
        </a:p>
      </dsp:txBody>
      <dsp:txXfrm>
        <a:off x="3369785" y="1548"/>
        <a:ext cx="2480629" cy="1488377"/>
      </dsp:txXfrm>
    </dsp:sp>
    <dsp:sp modelId="{84B54614-815A-7D4A-8B59-3B7E52F9C796}">
      <dsp:nvSpPr>
        <dsp:cNvPr id="0" name=""/>
        <dsp:cNvSpPr/>
      </dsp:nvSpPr>
      <dsp:spPr>
        <a:xfrm>
          <a:off x="6098477" y="1548"/>
          <a:ext cx="2480629" cy="1488377"/>
        </a:xfrm>
        <a:prstGeom prst="rect">
          <a:avLst/>
        </a:prstGeom>
        <a:solidFill>
          <a:schemeClr val="accent3">
            <a:hueOff val="1355300"/>
            <a:satOff val="50000"/>
            <a:lumOff val="-7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IISMA</a:t>
          </a:r>
        </a:p>
      </dsp:txBody>
      <dsp:txXfrm>
        <a:off x="6098477" y="1548"/>
        <a:ext cx="2480629" cy="1488377"/>
      </dsp:txXfrm>
    </dsp:sp>
    <dsp:sp modelId="{453F8C6F-60FC-0E47-B8F1-FD70E4E06868}">
      <dsp:nvSpPr>
        <dsp:cNvPr id="0" name=""/>
        <dsp:cNvSpPr/>
      </dsp:nvSpPr>
      <dsp:spPr>
        <a:xfrm>
          <a:off x="2005438" y="1737989"/>
          <a:ext cx="2480629" cy="1488377"/>
        </a:xfrm>
        <a:prstGeom prst="rect">
          <a:avLst/>
        </a:prstGeom>
        <a:solidFill>
          <a:schemeClr val="accent3">
            <a:hueOff val="2032949"/>
            <a:satOff val="75000"/>
            <a:lumOff val="-1102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Pertukaran</a:t>
          </a:r>
          <a:r>
            <a:rPr lang="en-US" sz="2500" kern="1200" dirty="0"/>
            <a:t> </a:t>
          </a:r>
          <a:r>
            <a:rPr lang="en-US" sz="2500" kern="1200" dirty="0" err="1"/>
            <a:t>Mahasiswa</a:t>
          </a:r>
          <a:r>
            <a:rPr lang="en-US" sz="2500" kern="1200" dirty="0"/>
            <a:t> Merdeka</a:t>
          </a:r>
        </a:p>
      </dsp:txBody>
      <dsp:txXfrm>
        <a:off x="2005438" y="1737989"/>
        <a:ext cx="2480629" cy="1488377"/>
      </dsp:txXfrm>
    </dsp:sp>
    <dsp:sp modelId="{7316B707-3D25-D443-B825-C268D47ECC79}">
      <dsp:nvSpPr>
        <dsp:cNvPr id="0" name=""/>
        <dsp:cNvSpPr/>
      </dsp:nvSpPr>
      <dsp:spPr>
        <a:xfrm>
          <a:off x="4734131" y="1737989"/>
          <a:ext cx="2480629" cy="1488377"/>
        </a:xfrm>
        <a:prstGeom prst="rect">
          <a:avLst/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 err="1"/>
            <a:t>dll</a:t>
          </a:r>
          <a:endParaRPr lang="en-US" sz="2500" kern="1200" dirty="0"/>
        </a:p>
      </dsp:txBody>
      <dsp:txXfrm>
        <a:off x="4734131" y="1737989"/>
        <a:ext cx="2480629" cy="14883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2:57:25.33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1 1 16383,'51'0'0,"0"0"0,42 0 0,-19 0 0,-9 0 0,-2 0 0,12 0 0,17 0 0,5 0 0,-11 0 0,-18 0 0,-22 0 0,-23 0 0,-4 0 0,0 0 0,23 0 0,26 0 0,24 0 0,-38 0 0,1 0 0,0 0 0,0 0 0,-2 0 0,0 0 0,43 0 0,-14 0 0,-10 0 0,-10 0 0,-4 0 0,2 0 0,6 0 0,4 0 0,-2 3 0,-10 0 0,-10 0 0,-21 0 0,-5-3 0,-16 2 0,10 1 0,16 1 0,35 5 0,-18-3 0,3 1 0,8 0 0,1 0 0,-4 1 0,-2-1 0,31 5 0,-30-5 0,-27-2 0,-9-2 0,14-3 0,25 4 0,24 5 0,13 3 0,-15 1 0,-20-2 0,-21-3 0,-19-1 0,-11-4 0,-7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2:57:46.618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7-25T02:57:46.846"/>
    </inkml:context>
    <inkml:brush xml:id="br0">
      <inkml:brushProperty name="width" value="0.3" units="cm"/>
      <inkml:brushProperty name="height" value="0.6" units="cm"/>
      <inkml:brushProperty name="color" value="#FFFC00"/>
      <inkml:brushProperty name="tip" value="rectangle"/>
      <inkml:brushProperty name="rasterOp" value="maskPen"/>
    </inkml:brush>
  </inkml:definitions>
  <inkml:trace contextRef="#ctx0" brushRef="#br0">0 1 16383,'0'0'0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93B329-246E-384F-A82D-8FE9E6EA8A84}" type="datetimeFigureOut">
              <a:rPr lang="en-US" smtClean="0"/>
              <a:t>12/28/23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BBEB6B-51DA-AB43-B430-0B9B5FF213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5467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EB6B-51DA-AB43-B430-0B9B5FF213D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5735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  <a:p>
            <a:endParaRPr lang="en-US" baseline="0"/>
          </a:p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ABBC14-D763-4B83-A098-BE62310450B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486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243187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992116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802753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EB6B-51DA-AB43-B430-0B9B5FF213D0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8899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1. BAGAIMANA PROSEDUR PELAPORAN PRODI</a:t>
            </a:r>
          </a:p>
          <a:p>
            <a:r>
              <a:rPr lang="en-US" dirty="0"/>
              <a:t>2. KAPAN </a:t>
            </a:r>
          </a:p>
          <a:p>
            <a:r>
              <a:rPr lang="en-US" dirty="0"/>
              <a:t>3. DOKUMEN</a:t>
            </a:r>
          </a:p>
          <a:p>
            <a:r>
              <a:rPr lang="en-US" dirty="0"/>
              <a:t>4. SUDAH TERLAPOR</a:t>
            </a:r>
          </a:p>
          <a:p>
            <a:endParaRPr lang="en-US" dirty="0"/>
          </a:p>
          <a:p>
            <a:r>
              <a:rPr lang="en-US" dirty="0"/>
              <a:t>HEN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EBBEB6B-51DA-AB43-B430-0B9B5FF213D0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0184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3F028-B8DB-4326-9ACF-7451F572B7D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00111D9-4114-4150-81BE-9F5D5CA509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C9FC53-FFE6-4CA0-9909-462DB508EB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8C6117-FC83-FC4C-BF75-530B6921094E}" type="datetime1">
              <a:rPr lang="en-ID" smtClean="0"/>
              <a:t>28/12/23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644437-8AE2-4A87-ABA9-EDB00E5CD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D68CBF-6245-4EBA-9F66-B3D6A2A16B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049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73C59-6F36-4C6B-918A-5088F411C8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65532-9AB2-411D-8E9C-574F92223B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63FE70-18A0-4597-BF81-AEBF12F01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06DC0-F8BE-5744-A367-21357A4F7790}" type="datetime1">
              <a:rPr lang="en-ID" smtClean="0"/>
              <a:t>28/12/23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66AB51-87A3-43D6-951B-41A3C002C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CB542F-8D43-461C-9A3E-21D46EDCF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8297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38D776D-74DD-4F23-9C72-FE5CB68ABE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96857-CA02-424C-92F7-464F1DA1072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D739F1-3979-4CE1-9FED-16BD798736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D07D6E-939C-8C42-876C-AD72A12DE28F}" type="datetime1">
              <a:rPr lang="en-ID" smtClean="0"/>
              <a:t>28/12/23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F9D0E7-960D-419A-9360-FCDD157DF2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9DD6E0-8F62-48D5-A35F-BEAFAF989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1219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Kli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Putih\Creative Cloud Files\Untitled-1.jp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9053" y="-8638"/>
            <a:ext cx="12211919" cy="68752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lIns="80165" tIns="40083" rIns="80165" bIns="40083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lIns="80165" tIns="40083" rIns="80165" bIns="40083"/>
          <a:lstStyle/>
          <a:p>
            <a:fld id="{44962E87-6255-4C5D-A0CD-0EF9263A3EFA}" type="datetimeFigureOut">
              <a:rPr lang="en-US" smtClean="0"/>
              <a:pPr/>
              <a:t>12/28/23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lIns="80165" tIns="40083" rIns="80165" bIns="40083"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lIns="80165" tIns="40083" rIns="80165" bIns="40083"/>
          <a:lstStyle/>
          <a:p>
            <a:fld id="{CB1B15D6-7C1C-453F-8D01-6F87DD4686B4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2" descr="C:\Users\boni agusta\Desktop\REFLEKSI\New folder\slide-3.jpg"/>
          <p:cNvPicPr>
            <a:picLocks noChangeAspect="1" noChangeArrowheads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18638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61522-F4A0-4ACC-B136-AD51B6768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9A5DA2-0E9F-4353-BA49-77BDE8D215C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546F9-9F02-4F95-AC9A-D971320F14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4F790-E7C3-C94B-8A93-146F0D20F14A}" type="datetime1">
              <a:rPr lang="en-ID" smtClean="0"/>
              <a:t>28/12/23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9ADA34-445E-4DF5-81C9-BB89EF9DA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C31040-6F1E-4A38-91D6-D9AD81C2D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01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AEFF4A-B2AF-4FDC-8041-1EC0892E0F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996E09-6FE9-4AE8-B5C8-F4B155BFBD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B1374-7C45-4E2C-BEE7-6C7EC09D2D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F09477-D177-0B4D-9640-9B050AE3E7DC}" type="datetime1">
              <a:rPr lang="en-ID" smtClean="0"/>
              <a:t>28/12/23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C10DD-8E22-4612-A811-3EA50BCA58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EADF3B-C664-4761-A083-643181F7B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318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C865EC-63D2-40C1-8DD2-3F226C91EB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FD6403-AD4F-4A7C-9B4E-A8CC84590A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3AADA-35EC-4A0C-9384-21C36689D8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5C8DFF-9628-4373-9578-B386857C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2682C9-9902-5840-9052-0C1E39336A2F}" type="datetime1">
              <a:rPr lang="en-ID" smtClean="0"/>
              <a:t>28/12/23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4EE24A-641E-43DA-BE37-42DB09FEF5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871F9F-C780-4C70-8CA4-C023C4FBF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96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115AAD-6E96-4C1C-AC99-0641A57BD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24E7CB-43AC-45C8-8FC1-4195FD192E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E07EFB-C64D-4B0E-A17A-BD0FF070F2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C63599-E032-45DA-8602-E3B430F8F32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EA9C01-844F-48C8-9D90-5942B5B88D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5C3C47C-7E0E-4024-AFCD-D1FF229ED9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F6DD59-5A60-9F47-890B-7EB557EBA044}" type="datetime1">
              <a:rPr lang="en-ID" smtClean="0"/>
              <a:t>28/12/23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2D34792-490E-4F2C-BD94-9FD6E83432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7E09823-FB5D-4CEB-B78B-C1F3512C7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004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2015E-F8E5-4F97-9BC0-E5D79E1559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A40095-8A79-430B-8889-732751F74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E94C3-A64D-1747-B2BA-4C44695F4028}" type="datetime1">
              <a:rPr lang="en-ID" smtClean="0"/>
              <a:t>28/12/23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AC6939-35F4-4DDE-9031-7261D783DF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6354EA-4A88-4A7B-A5F2-2FB3C8F0E9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8712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AC38A7-C631-479A-BAE6-7F24B94285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C560A6-2AF1-0A49-9D75-270C2F9A709D}" type="datetime1">
              <a:rPr lang="en-ID" smtClean="0"/>
              <a:t>28/12/23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FFBC69-BE06-4A9F-A557-5FF1A66AA2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967A8F-730D-4140-A1C6-A66C55C61C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7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F826E-B9E6-4ACF-99E9-8A4FE078F5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FA7975-C7D1-465C-8A7C-716FAC518E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76F72C-F422-42E7-A882-18CA74E8B3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B167FE-5DFF-4E0B-A595-840CA1AF05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FFF078-7E99-E744-B5FE-7EE46BA7DC1C}" type="datetime1">
              <a:rPr lang="en-ID" smtClean="0"/>
              <a:t>28/12/23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745E1E-EA4E-47A8-A313-8D2DD6294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8C33E6-21DF-483B-AF19-2513EB8C9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177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92BF9D-DB5B-4E9E-9D18-045297E0C5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16DCA1E-3C57-4BA1-9E74-37ED682B030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1640EAB-3032-44F5-AB38-99B9BFBBF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2157F1-E637-4C60-B90E-FD42308959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EA6E61-5274-3E47-AB32-D0EA1BFF8DD3}" type="datetime1">
              <a:rPr lang="en-ID" smtClean="0"/>
              <a:t>28/12/23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133275-0080-40D9-A39A-896DAC593F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43FCD75-F2F0-4113-A24D-D16DA5ECE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9723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60CC85-D68F-4E9D-9A95-1333F536E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42C872-4268-45BA-9CB9-94057D604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05BCD5-F850-4CDE-8513-1B3668839B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0D9909-B0D0-EA4F-866B-CA775FB2619D}" type="datetime1">
              <a:rPr lang="en-ID" smtClean="0"/>
              <a:t>28/12/23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EAA576-350B-4692-BBFD-0B1A0DEF3F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3A79F9-27E0-4702-A27D-2068B5DFBC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D3AB9-903F-480E-A094-F2BC6A2714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8352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tif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.xml"/><Relationship Id="rId7" Type="http://schemas.openxmlformats.org/officeDocument/2006/relationships/customXml" Target="../ink/ink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customXml" Target="../ink/ink2.xml"/><Relationship Id="rId4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7B386-984B-454B-BFB2-B516EE7C69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17100" y="1226634"/>
            <a:ext cx="9644685" cy="3206898"/>
          </a:xfrm>
        </p:spPr>
        <p:txBody>
          <a:bodyPr>
            <a:normAutofit fontScale="90000"/>
          </a:bodyPr>
          <a:lstStyle/>
          <a:p>
            <a:pPr algn="l"/>
            <a:b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Pangkalan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Data Pendidikan Tinggi</a:t>
            </a:r>
            <a:b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7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PDDikti</a:t>
            </a:r>
            <a:r>
              <a:rPr lang="en-US" sz="7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E4A4070-FE2C-4A5E-899C-08E0F8F46C5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17100" y="4581980"/>
            <a:ext cx="7679357" cy="337865"/>
          </a:xfrm>
        </p:spPr>
        <p:txBody>
          <a:bodyPr>
            <a:noAutofit/>
          </a:bodyPr>
          <a:lstStyle/>
          <a:p>
            <a:pPr algn="l"/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Ir. David </a:t>
            </a: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Aulia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Akbar Adhieputra, </a:t>
            </a:r>
            <a:r>
              <a:rPr lang="en-US" dirty="0" err="1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S.Kom</a:t>
            </a:r>
            <a:r>
              <a:rPr lang="en-US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M.T.I </a:t>
            </a:r>
          </a:p>
          <a:p>
            <a:pPr algn="l"/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algn="l"/>
            <a:endParaRPr lang="en-US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28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26 -0.12384 L 4.79167E-6 0 " pathEditMode="relative" rAng="0" ptsTypes="AA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" y="618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104 -0.07362 L 1.25E-6 0.00162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7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  <p:bldP spid="3" grpId="1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9A9157-44E6-B550-CAB0-6D714E95D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IKU 2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43A13-5C7B-737D-AEF2-A1E64ADDCB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A1D3AB9-903F-480E-A094-F2BC6A271450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5894E129-AA7E-3471-F60A-1C87222B2B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41967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88330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E:\EKNVKz1UwAA20b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8141" y="-10459"/>
            <a:ext cx="6893859" cy="6893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06400" y="2108200"/>
            <a:ext cx="457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latin typeface="Roboto" pitchFamily="2" charset="0"/>
                <a:ea typeface="Roboto" pitchFamily="2" charset="0"/>
                <a:cs typeface="Roboto" pitchFamily="2" charset="0"/>
              </a:rPr>
              <a:t>PENDATAAN</a:t>
            </a:r>
          </a:p>
          <a:p>
            <a:r>
              <a:rPr lang="en-US" sz="4800" b="1" dirty="0">
                <a:latin typeface="Roboto" pitchFamily="2" charset="0"/>
                <a:ea typeface="Roboto" pitchFamily="2" charset="0"/>
                <a:cs typeface="Roboto" pitchFamily="2" charset="0"/>
              </a:rPr>
              <a:t>KAMPUS MERDEKA</a:t>
            </a:r>
          </a:p>
          <a:p>
            <a:pPr>
              <a:lnSpc>
                <a:spcPct val="150000"/>
              </a:lnSpc>
            </a:pPr>
            <a:r>
              <a:rPr lang="en-US" sz="3600" dirty="0">
                <a:latin typeface="Roboto" pitchFamily="2" charset="0"/>
                <a:ea typeface="Roboto" pitchFamily="2" charset="0"/>
                <a:cs typeface="Roboto" pitchFamily="2" charset="0"/>
              </a:rPr>
              <a:t>MERDEKA BELAJAR</a:t>
            </a:r>
          </a:p>
        </p:txBody>
      </p:sp>
      <p:sp>
        <p:nvSpPr>
          <p:cNvPr id="5" name="AutoShape 4" descr="https://uc48c9bf407db4b2f0903f7d9cb3.previews.dropboxusercontent.com/p/thumb/ABC3J9x8jXAfFFJVnA-dtoz82SkmnTcZ647WT8pzZQlQ_TTgsLe3V2lOUiM6ufZpr4Q_srXJ_rfCmHt2myBzqb0tM2HCpTXqwqwBzYK-HcpLUbAJ_BvtKXetuNowe2WjeNftqz9z_wlYI1Ai0TCCQJm8ai5nc1lS1OpOWGsE8xS_EgiMjl4MOyjSRbhybrYto8N0dQRypPtSFg_GvTUYb19SVwv92eJUOyj0Xx2DN8Dn4HBVqohiWdexXQoxtHvyfmMhslAtccJUlVR3UFpPPHjVu_twfTxVCWC28_4jQ9KdjK6H_qhfg9k7ERDAZKZZTV28hubL39jc-eZS26YaivKvHQukUsjVBg-FrGczlYQvTTLNJoFzo2TTGnOOP7R2bKIQfyoidqBg5dbgahAPdr3gIGFSH9-2ILH_CuzzqTd0lHWFy8TkU5Qi32Sb7RAQl6hD4Tcx43W_v9a_9utalJMl73uPFgfPvInZXex_vZvrpFhyKij6Zw4v1YI-2nHxW4aanRKqHD_zI_rNTvMtPW1Z0_YPlrljTHcK9b9t0wmV40Nb5fp_nMiZfNKR9lzkmLEa4lS1vUhqFe1K32LDKVN3DxRCex8r57Ji_mT1iIZEbGZjQbCa0JJNlJb3bRuTS3j5J_HXxKiix4YgMCZYQmDCPAdx4MYKdQk921GjWfI-yvvH9K21y0KWdX25dOLIUl2pijgBni9q8idEu_g5X9e6GkM4NEumBGko8XBILDDhPY23Mtb5c8khZ4hABysfekSudabLLgdNtiQU641KoZn-YJ4lx7TT9Uz_UPzd3BFhLPmqjL8Qcjy97pL0ZR9dI1gx5pP0sx9AH4CmdFhxWZtDxnblQb88dXu8M9sS2ffF-iCDEcwldoG5E0-JUve-nO6TXDdtXnfBdgpwG5_H8CECfBcMnf9Pl0hnbgdxjNn4nJbV9LsZGcRP9qwo2SzFzPAqr4G4fSrfKG7b4Vb4fs0_wKekMdqF6wimHh9U9Iit7XQp_kkcvdQRK7u8Rd8_Arhowe8L0h5RA_qm_ngDOvnguKluxz4xxwhSyF3vbtk7GCVKgh3phZS1FYr-i79ePMDB61Ry9Hk59owsIivu_M86qGWQUXZlRoknZKKx9p6arAEGfajjarY_MJGw8puS1Ib6mkiBn96V8knEIjvF44dhjhU3punFpSEAcbuCE5-XA1Amg_wNPB4D6WPxFVUwYPuI9fldqSUL8nZiiG1FqSE3bo_cbptwbEkP_fVg5cLtqCPJGVU2jFJiTIKfkRs1ayUxZGEt2bdHgrF9YxCEKvdWST6cub9s8eSNviGbDDbwYnJbCmhNsRpkicNXcemKJHmtFFUt30NBQzLO4T9NvcU1Q0IpGOL1_GhP7wKy79FkU91Jgtqszog0SBwgfc-g7_pmwf0sa32lbt4O4emCSdIipRvNnJQrnnE9xca8cEfMidHfSSOW7opIJXU4x0lXB63Pjg8wKrT3Ro20blwBc0Kf/p.png?size=800x600&amp;size_mode=3"/>
          <p:cNvSpPr>
            <a:spLocks noChangeAspect="1" noChangeArrowheads="1"/>
          </p:cNvSpPr>
          <p:nvPr/>
        </p:nvSpPr>
        <p:spPr bwMode="auto">
          <a:xfrm>
            <a:off x="207433" y="-192617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8" name="AutoShape 6" descr="https://uc48c9bf407db4b2f0903f7d9cb3.previews.dropboxusercontent.com/p/thumb/ABC3J9x8jXAfFFJVnA-dtoz82SkmnTcZ647WT8pzZQlQ_TTgsLe3V2lOUiM6ufZpr4Q_srXJ_rfCmHt2myBzqb0tM2HCpTXqwqwBzYK-HcpLUbAJ_BvtKXetuNowe2WjeNftqz9z_wlYI1Ai0TCCQJm8ai5nc1lS1OpOWGsE8xS_EgiMjl4MOyjSRbhybrYto8N0dQRypPtSFg_GvTUYb19SVwv92eJUOyj0Xx2DN8Dn4HBVqohiWdexXQoxtHvyfmMhslAtccJUlVR3UFpPPHjVu_twfTxVCWC28_4jQ9KdjK6H_qhfg9k7ERDAZKZZTV28hubL39jc-eZS26YaivKvHQukUsjVBg-FrGczlYQvTTLNJoFzo2TTGnOOP7R2bKIQfyoidqBg5dbgahAPdr3gIGFSH9-2ILH_CuzzqTd0lHWFy8TkU5Qi32Sb7RAQl6hD4Tcx43W_v9a_9utalJMl73uPFgfPvInZXex_vZvrpFhyKij6Zw4v1YI-2nHxW4aanRKqHD_zI_rNTvMtPW1Z0_YPlrljTHcK9b9t0wmV40Nb5fp_nMiZfNKR9lzkmLEa4lS1vUhqFe1K32LDKVN3DxRCex8r57Ji_mT1iIZEbGZjQbCa0JJNlJb3bRuTS3j5J_HXxKiix4YgMCZYQmDCPAdx4MYKdQk921GjWfI-yvvH9K21y0KWdX25dOLIUl2pijgBni9q8idEu_g5X9e6GkM4NEumBGko8XBILDDhPY23Mtb5c8khZ4hABysfekSudabLLgdNtiQU641KoZn-YJ4lx7TT9Uz_UPzd3BFhLPmqjL8Qcjy97pL0ZR9dI1gx5pP0sx9AH4CmdFhxWZtDxnblQb88dXu8M9sS2ffF-iCDEcwldoG5E0-JUve-nO6TXDdtXnfBdgpwG5_H8CECfBcMnf9Pl0hnbgdxjNn4nJbV9LsZGcRP9qwo2SzFzPAqr4G4fSrfKG7b4Vb4fs0_wKekMdqF6wimHh9U9Iit7XQp_kkcvdQRK7u8Rd8_Arhowe8L0h5RA_qm_ngDOvnguKluxz4xxwhSyF3vbtk7GCVKgh3phZS1FYr-i79ePMDB61Ry9Hk59owsIivu_M86qGWQUXZlRoknZKKx9p6arAEGfajjarY_MJGw8puS1Ib6mkiBn96V8knEIjvF44dhjhU3punFpSEAcbuCE5-XA1Amg_wNPB4D6WPxFVUwYPuI9fldqSUL8nZiiG1FqSE3bo_cbptwbEkP_fVg5cLtqCPJGVU2jFJiTIKfkRs1ayUxZGEt2bdHgrF9YxCEKvdWST6cub9s8eSNviGbDDbwYnJbCmhNsRpkicNXcemKJHmtFFUt30NBQzLO4T9NvcU1Q0IpGOL1_GhP7wKy79FkU91Jgtqszog0SBwgfc-g7_pmwf0sa32lbt4O4emCSdIipRvNnJQrnnE9xca8cEfMidHfSSOW7opIJXU4x0lXB63Pjg8wKrT3Ro20blwBc0Kf/p.png?fv_content=true&amp;size_mode=5"/>
          <p:cNvSpPr>
            <a:spLocks noChangeAspect="1" noChangeArrowheads="1"/>
          </p:cNvSpPr>
          <p:nvPr/>
        </p:nvSpPr>
        <p:spPr bwMode="auto">
          <a:xfrm>
            <a:off x="207434" y="-5882217"/>
            <a:ext cx="18884900" cy="122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grpSp>
        <p:nvGrpSpPr>
          <p:cNvPr id="10" name="Group 9"/>
          <p:cNvGrpSpPr/>
          <p:nvPr/>
        </p:nvGrpSpPr>
        <p:grpSpPr>
          <a:xfrm>
            <a:off x="609600" y="177800"/>
            <a:ext cx="2725360" cy="853440"/>
            <a:chOff x="609600" y="4358941"/>
            <a:chExt cx="2044020" cy="640080"/>
          </a:xfrm>
        </p:grpSpPr>
        <p:pic>
          <p:nvPicPr>
            <p:cNvPr id="1031" name="Picture 7" descr="E:\blwBc0K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358941"/>
              <a:ext cx="98530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4" name="Picture 10" descr="E:\logo-kampus-merdek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841" y="4552950"/>
              <a:ext cx="714779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4815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8">
            <a:extLst>
              <a:ext uri="{FF2B5EF4-FFF2-40B4-BE49-F238E27FC236}">
                <a16:creationId xmlns:a16="http://schemas.microsoft.com/office/drawing/2014/main" id="{902DB59F-8E12-4679-B6D2-88139A3E1C31}"/>
              </a:ext>
            </a:extLst>
          </p:cNvPr>
          <p:cNvSpPr/>
          <p:nvPr/>
        </p:nvSpPr>
        <p:spPr>
          <a:xfrm>
            <a:off x="8809829" y="1464893"/>
            <a:ext cx="2495547" cy="3082279"/>
          </a:xfrm>
          <a:prstGeom prst="round2SameRect">
            <a:avLst/>
          </a:prstGeom>
          <a:solidFill>
            <a:srgbClr val="509894"/>
          </a:solidFill>
        </p:spPr>
        <p:txBody>
          <a:bodyPr lIns="0" tIns="0" rIns="0" bIns="0"/>
          <a:lstStyle/>
          <a:p>
            <a:pPr>
              <a:defRPr/>
            </a:pPr>
            <a:endParaRPr sz="140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B622AEA9-A1AD-498A-907D-8F1BDCA546C8}"/>
              </a:ext>
            </a:extLst>
          </p:cNvPr>
          <p:cNvSpPr/>
          <p:nvPr/>
        </p:nvSpPr>
        <p:spPr>
          <a:xfrm>
            <a:off x="10618017" y="1169203"/>
            <a:ext cx="718321" cy="716773"/>
          </a:xfrm>
          <a:prstGeom prst="ellipse">
            <a:avLst/>
          </a:prstGeom>
          <a:solidFill>
            <a:srgbClr val="5098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5" name="object 8">
            <a:extLst>
              <a:ext uri="{FF2B5EF4-FFF2-40B4-BE49-F238E27FC236}">
                <a16:creationId xmlns:a16="http://schemas.microsoft.com/office/drawing/2014/main" id="{6D5C3FE0-83EE-4590-80F0-B2B8AF3B31B0}"/>
              </a:ext>
            </a:extLst>
          </p:cNvPr>
          <p:cNvSpPr/>
          <p:nvPr/>
        </p:nvSpPr>
        <p:spPr>
          <a:xfrm>
            <a:off x="6143991" y="1494307"/>
            <a:ext cx="2495547" cy="3082279"/>
          </a:xfrm>
          <a:prstGeom prst="round2SameRect">
            <a:avLst/>
          </a:prstGeom>
          <a:solidFill>
            <a:srgbClr val="509894"/>
          </a:solidFill>
        </p:spPr>
        <p:txBody>
          <a:bodyPr lIns="0" tIns="0" rIns="0" bIns="0"/>
          <a:lstStyle/>
          <a:p>
            <a:pPr>
              <a:defRPr/>
            </a:pPr>
            <a:endParaRPr sz="140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6" name="object 8">
            <a:extLst>
              <a:ext uri="{FF2B5EF4-FFF2-40B4-BE49-F238E27FC236}">
                <a16:creationId xmlns:a16="http://schemas.microsoft.com/office/drawing/2014/main" id="{2A252F4D-8C7B-4C40-8EA2-5487564FF462}"/>
              </a:ext>
            </a:extLst>
          </p:cNvPr>
          <p:cNvSpPr/>
          <p:nvPr/>
        </p:nvSpPr>
        <p:spPr>
          <a:xfrm>
            <a:off x="3506019" y="1494307"/>
            <a:ext cx="2495547" cy="3082279"/>
          </a:xfrm>
          <a:prstGeom prst="round2SameRect">
            <a:avLst/>
          </a:prstGeom>
          <a:solidFill>
            <a:srgbClr val="509894"/>
          </a:solidFill>
        </p:spPr>
        <p:txBody>
          <a:bodyPr lIns="0" tIns="0" rIns="0" bIns="0"/>
          <a:lstStyle/>
          <a:p>
            <a:pPr>
              <a:defRPr/>
            </a:pPr>
            <a:endParaRPr sz="140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7" name="object 8">
            <a:extLst>
              <a:ext uri="{FF2B5EF4-FFF2-40B4-BE49-F238E27FC236}">
                <a16:creationId xmlns:a16="http://schemas.microsoft.com/office/drawing/2014/main" id="{CA805619-6426-426F-8C7F-814515381015}"/>
              </a:ext>
            </a:extLst>
          </p:cNvPr>
          <p:cNvSpPr/>
          <p:nvPr/>
        </p:nvSpPr>
        <p:spPr>
          <a:xfrm>
            <a:off x="855663" y="1494307"/>
            <a:ext cx="2493999" cy="3082279"/>
          </a:xfrm>
          <a:prstGeom prst="round2SameRect">
            <a:avLst/>
          </a:prstGeom>
          <a:solidFill>
            <a:srgbClr val="509894"/>
          </a:solidFill>
        </p:spPr>
        <p:txBody>
          <a:bodyPr lIns="0" tIns="0" rIns="0" bIns="0"/>
          <a:lstStyle/>
          <a:p>
            <a:pPr>
              <a:defRPr/>
            </a:pPr>
            <a:endParaRPr sz="1400">
              <a:solidFill>
                <a:prstClr val="black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8" name="object 19">
            <a:extLst>
              <a:ext uri="{FF2B5EF4-FFF2-40B4-BE49-F238E27FC236}">
                <a16:creationId xmlns:a16="http://schemas.microsoft.com/office/drawing/2014/main" id="{CF195644-5E31-4F9A-B84D-41B5AFD96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25662" y="2000537"/>
            <a:ext cx="1692079" cy="89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625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163"/>
              </a:lnSpc>
              <a:spcBef>
                <a:spcPts val="375"/>
              </a:spcBef>
              <a:buNone/>
            </a:pP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Pembukaan</a:t>
            </a:r>
            <a:r>
              <a:rPr lang="en-US" alt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program </a:t>
            </a: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studi</a:t>
            </a:r>
            <a:r>
              <a:rPr lang="en-US" alt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baru</a:t>
            </a:r>
            <a:endParaRPr lang="en-US" altLang="en-US" sz="20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24">
            <a:extLst>
              <a:ext uri="{FF2B5EF4-FFF2-40B4-BE49-F238E27FC236}">
                <a16:creationId xmlns:a16="http://schemas.microsoft.com/office/drawing/2014/main" id="{7E56C881-2845-4054-B3D5-3C590D8124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77461" y="1885976"/>
            <a:ext cx="1693628" cy="89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625" rIns="0" bIns="0">
            <a:spAutoFit/>
          </a:bodyPr>
          <a:lstStyle>
            <a:lvl1pPr marL="12700" indent="-1588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163"/>
              </a:lnSpc>
              <a:spcBef>
                <a:spcPts val="375"/>
              </a:spcBef>
              <a:buNone/>
            </a:pPr>
            <a:r>
              <a:rPr lang="en-US" altLang="en-US" sz="2000" b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Perguruan  Tinggi Negeri  Badan Hukum</a:t>
            </a:r>
            <a:endParaRPr lang="en-US" altLang="en-US" sz="200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bject 32">
            <a:extLst>
              <a:ext uri="{FF2B5EF4-FFF2-40B4-BE49-F238E27FC236}">
                <a16:creationId xmlns:a16="http://schemas.microsoft.com/office/drawing/2014/main" id="{8274029B-3970-41E1-87B7-1F4D29A4DD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0037" y="1932419"/>
            <a:ext cx="1922747" cy="8944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625" rIns="0" bIns="0">
            <a:spAutoFit/>
          </a:bodyPr>
          <a:lstStyle>
            <a:lvl1pPr marL="12700" indent="34925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163"/>
              </a:lnSpc>
              <a:spcBef>
                <a:spcPts val="375"/>
              </a:spcBef>
              <a:buNone/>
            </a:pP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Hak</a:t>
            </a:r>
            <a:r>
              <a:rPr lang="en-US" alt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belajar</a:t>
            </a:r>
            <a:r>
              <a:rPr lang="en-US" alt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tiga</a:t>
            </a:r>
            <a:r>
              <a:rPr lang="en-US" alt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semester di </a:t>
            </a: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luar</a:t>
            </a:r>
            <a:r>
              <a:rPr lang="en-US" alt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program </a:t>
            </a: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studi</a:t>
            </a:r>
            <a:endParaRPr lang="en-US" altLang="en-US" sz="20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object 34">
            <a:extLst>
              <a:ext uri="{FF2B5EF4-FFF2-40B4-BE49-F238E27FC236}">
                <a16:creationId xmlns:a16="http://schemas.microsoft.com/office/drawing/2014/main" id="{0A820C65-90DE-4DC8-93B2-1FE759DD43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07540" y="1186233"/>
            <a:ext cx="538741" cy="6238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2" name="object 38">
            <a:extLst>
              <a:ext uri="{FF2B5EF4-FFF2-40B4-BE49-F238E27FC236}">
                <a16:creationId xmlns:a16="http://schemas.microsoft.com/office/drawing/2014/main" id="{24C99DDE-7BDC-40FB-BD66-E6BDCDD99C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74926" y="1186233"/>
            <a:ext cx="540289" cy="623887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3" name="object 46">
            <a:extLst>
              <a:ext uri="{FF2B5EF4-FFF2-40B4-BE49-F238E27FC236}">
                <a16:creationId xmlns:a16="http://schemas.microsoft.com/office/drawing/2014/main" id="{10C30305-3B94-467B-921D-5C590786A83D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53805" y="3147682"/>
            <a:ext cx="2196761" cy="82204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  <a:latin typeface="Franklin Gothic Book" panose="020B0503020102020204" pitchFamily="34" charset="0"/>
            </a:endParaRPr>
          </a:p>
        </p:txBody>
      </p:sp>
      <p:grpSp>
        <p:nvGrpSpPr>
          <p:cNvPr id="14" name="Group 238">
            <a:extLst>
              <a:ext uri="{FF2B5EF4-FFF2-40B4-BE49-F238E27FC236}">
                <a16:creationId xmlns:a16="http://schemas.microsoft.com/office/drawing/2014/main" id="{26BA4C2C-314E-4342-93EB-CC4EB8D60B71}"/>
              </a:ext>
            </a:extLst>
          </p:cNvPr>
          <p:cNvGrpSpPr>
            <a:grpSpLocks/>
          </p:cNvGrpSpPr>
          <p:nvPr/>
        </p:nvGrpSpPr>
        <p:grpSpPr bwMode="auto">
          <a:xfrm>
            <a:off x="1510511" y="3167808"/>
            <a:ext cx="1122376" cy="1122377"/>
            <a:chOff x="-718286" y="2770932"/>
            <a:chExt cx="1151255" cy="1150620"/>
          </a:xfrm>
        </p:grpSpPr>
        <p:sp>
          <p:nvSpPr>
            <p:cNvPr id="60" name="object 47">
              <a:extLst>
                <a:ext uri="{FF2B5EF4-FFF2-40B4-BE49-F238E27FC236}">
                  <a16:creationId xmlns:a16="http://schemas.microsoft.com/office/drawing/2014/main" id="{4C49AD71-88F1-48EA-A6F4-9FE77BB7A5FE}"/>
                </a:ext>
              </a:extLst>
            </p:cNvPr>
            <p:cNvSpPr>
              <a:spLocks/>
            </p:cNvSpPr>
            <p:nvPr/>
          </p:nvSpPr>
          <p:spPr bwMode="auto">
            <a:xfrm>
              <a:off x="-718286" y="2770932"/>
              <a:ext cx="1151255" cy="1150620"/>
            </a:xfrm>
            <a:custGeom>
              <a:avLst/>
              <a:gdLst>
                <a:gd name="T0" fmla="*/ 368945 w 1151255"/>
                <a:gd name="T1" fmla="*/ 35135 h 1150620"/>
                <a:gd name="T2" fmla="*/ 978189 w 1151255"/>
                <a:gd name="T3" fmla="*/ 0 h 1150620"/>
                <a:gd name="T4" fmla="*/ 991750 w 1151255"/>
                <a:gd name="T5" fmla="*/ 5618 h 1150620"/>
                <a:gd name="T6" fmla="*/ 408401 w 1151255"/>
                <a:gd name="T7" fmla="*/ 43967 h 1150620"/>
                <a:gd name="T8" fmla="*/ 983417 w 1151255"/>
                <a:gd name="T9" fmla="*/ 186 h 1150620"/>
                <a:gd name="T10" fmla="*/ 1146938 w 1151255"/>
                <a:gd name="T11" fmla="*/ 997117 h 1150620"/>
                <a:gd name="T12" fmla="*/ 1110943 w 1151255"/>
                <a:gd name="T13" fmla="*/ 985406 h 1150620"/>
                <a:gd name="T14" fmla="*/ 970724 w 1151255"/>
                <a:gd name="T15" fmla="*/ 190246 h 1150620"/>
                <a:gd name="T16" fmla="*/ 959009 w 1151255"/>
                <a:gd name="T17" fmla="*/ 38350 h 1150620"/>
                <a:gd name="T18" fmla="*/ 997369 w 1151255"/>
                <a:gd name="T19" fmla="*/ 153402 h 1150620"/>
                <a:gd name="T20" fmla="*/ 1150698 w 1151255"/>
                <a:gd name="T21" fmla="*/ 167513 h 1150620"/>
                <a:gd name="T22" fmla="*/ 1146938 w 1151255"/>
                <a:gd name="T23" fmla="*/ 997117 h 1150620"/>
                <a:gd name="T24" fmla="*/ 1051611 w 1151255"/>
                <a:gd name="T25" fmla="*/ 65464 h 1150620"/>
                <a:gd name="T26" fmla="*/ 269829 w 1151255"/>
                <a:gd name="T27" fmla="*/ 146373 h 1150620"/>
                <a:gd name="T28" fmla="*/ 276742 w 1151255"/>
                <a:gd name="T29" fmla="*/ 105241 h 1150620"/>
                <a:gd name="T30" fmla="*/ 439094 w 1151255"/>
                <a:gd name="T31" fmla="*/ 76701 h 1150620"/>
                <a:gd name="T32" fmla="*/ 494234 w 1151255"/>
                <a:gd name="T33" fmla="*/ 115052 h 1150620"/>
                <a:gd name="T34" fmla="*/ 310047 w 1151255"/>
                <a:gd name="T35" fmla="*/ 124310 h 1150620"/>
                <a:gd name="T36" fmla="*/ 315003 w 1151255"/>
                <a:gd name="T37" fmla="*/ 150893 h 1150620"/>
                <a:gd name="T38" fmla="*/ 452204 w 1151255"/>
                <a:gd name="T39" fmla="*/ 150893 h 1150620"/>
                <a:gd name="T40" fmla="*/ 457159 w 1151255"/>
                <a:gd name="T41" fmla="*/ 124310 h 1150620"/>
                <a:gd name="T42" fmla="*/ 494234 w 1151255"/>
                <a:gd name="T43" fmla="*/ 115052 h 1150620"/>
                <a:gd name="T44" fmla="*/ 497377 w 1151255"/>
                <a:gd name="T45" fmla="*/ 146373 h 1150620"/>
                <a:gd name="T46" fmla="*/ 35144 w 1151255"/>
                <a:gd name="T47" fmla="*/ 1145999 h 1150620"/>
                <a:gd name="T48" fmla="*/ 0 w 1151255"/>
                <a:gd name="T49" fmla="*/ 287630 h 1150620"/>
                <a:gd name="T50" fmla="*/ 57540 w 1151255"/>
                <a:gd name="T51" fmla="*/ 230104 h 1150620"/>
                <a:gd name="T52" fmla="*/ 219480 w 1151255"/>
                <a:gd name="T53" fmla="*/ 159430 h 1150620"/>
                <a:gd name="T54" fmla="*/ 339626 w 1151255"/>
                <a:gd name="T55" fmla="*/ 159021 h 1150620"/>
                <a:gd name="T56" fmla="*/ 339625 w 1151255"/>
                <a:gd name="T57" fmla="*/ 186136 h 1150620"/>
                <a:gd name="T58" fmla="*/ 234411 w 1151255"/>
                <a:gd name="T59" fmla="*/ 194767 h 1150620"/>
                <a:gd name="T60" fmla="*/ 210982 w 1151255"/>
                <a:gd name="T61" fmla="*/ 268454 h 1150620"/>
                <a:gd name="T62" fmla="*/ 39867 w 1151255"/>
                <a:gd name="T63" fmla="*/ 280166 h 1150620"/>
                <a:gd name="T64" fmla="*/ 43978 w 1151255"/>
                <a:gd name="T65" fmla="*/ 1106553 h 1150620"/>
                <a:gd name="T66" fmla="*/ 762685 w 1151255"/>
                <a:gd name="T67" fmla="*/ 1115385 h 1150620"/>
                <a:gd name="T68" fmla="*/ 590713 w 1151255"/>
                <a:gd name="T69" fmla="*/ 306805 h 1150620"/>
                <a:gd name="T70" fmla="*/ 554718 w 1151255"/>
                <a:gd name="T71" fmla="*/ 295093 h 1150620"/>
                <a:gd name="T72" fmla="*/ 544989 w 1151255"/>
                <a:gd name="T73" fmla="*/ 202986 h 1150620"/>
                <a:gd name="T74" fmla="*/ 433678 w 1151255"/>
                <a:gd name="T75" fmla="*/ 190246 h 1150620"/>
                <a:gd name="T76" fmla="*/ 423471 w 1151255"/>
                <a:gd name="T77" fmla="*/ 165114 h 1150620"/>
                <a:gd name="T78" fmla="*/ 517865 w 1151255"/>
                <a:gd name="T79" fmla="*/ 153402 h 1150620"/>
                <a:gd name="T80" fmla="*/ 594585 w 1151255"/>
                <a:gd name="T81" fmla="*/ 230104 h 1150620"/>
                <a:gd name="T82" fmla="*/ 762685 w 1151255"/>
                <a:gd name="T83" fmla="*/ 265239 h 1150620"/>
                <a:gd name="T84" fmla="*/ 590713 w 1151255"/>
                <a:gd name="T85" fmla="*/ 306805 h 1150620"/>
                <a:gd name="T86" fmla="*/ 189475 w 1151255"/>
                <a:gd name="T87" fmla="*/ 328306 h 1150620"/>
                <a:gd name="T88" fmla="*/ 210982 w 1151255"/>
                <a:gd name="T89" fmla="*/ 268454 h 1150620"/>
                <a:gd name="T90" fmla="*/ 222696 w 1151255"/>
                <a:gd name="T91" fmla="*/ 305298 h 1150620"/>
                <a:gd name="T92" fmla="*/ 577731 w 1151255"/>
                <a:gd name="T93" fmla="*/ 328306 h 1150620"/>
                <a:gd name="T94" fmla="*/ 709667 w 1151255"/>
                <a:gd name="T95" fmla="*/ 1112169 h 1150620"/>
                <a:gd name="T96" fmla="*/ 728847 w 1151255"/>
                <a:gd name="T97" fmla="*/ 1092994 h 1150620"/>
                <a:gd name="T98" fmla="*/ 717132 w 1151255"/>
                <a:gd name="T99" fmla="*/ 269961 h 1150620"/>
                <a:gd name="T100" fmla="*/ 767207 w 1151255"/>
                <a:gd name="T101" fmla="*/ 997117 h 1150620"/>
                <a:gd name="T102" fmla="*/ 1115667 w 1151255"/>
                <a:gd name="T103" fmla="*/ 1030947 h 1150620"/>
                <a:gd name="T104" fmla="*/ 763334 w 1151255"/>
                <a:gd name="T105" fmla="*/ 1112169 h 115062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1151255" h="1150620">
                  <a:moveTo>
                    <a:pt x="402783" y="76701"/>
                  </a:moveTo>
                  <a:lnTo>
                    <a:pt x="364423" y="76701"/>
                  </a:lnTo>
                  <a:lnTo>
                    <a:pt x="364423" y="57526"/>
                  </a:lnTo>
                  <a:lnTo>
                    <a:pt x="368945" y="35135"/>
                  </a:lnTo>
                  <a:lnTo>
                    <a:pt x="381277" y="16849"/>
                  </a:lnTo>
                  <a:lnTo>
                    <a:pt x="399567" y="4520"/>
                  </a:lnTo>
                  <a:lnTo>
                    <a:pt x="421964" y="0"/>
                  </a:lnTo>
                  <a:lnTo>
                    <a:pt x="978189" y="0"/>
                  </a:lnTo>
                  <a:lnTo>
                    <a:pt x="978189" y="186"/>
                  </a:lnTo>
                  <a:lnTo>
                    <a:pt x="983417" y="186"/>
                  </a:lnTo>
                  <a:lnTo>
                    <a:pt x="988134" y="2078"/>
                  </a:lnTo>
                  <a:lnTo>
                    <a:pt x="991750" y="5618"/>
                  </a:lnTo>
                  <a:lnTo>
                    <a:pt x="1024490" y="38350"/>
                  </a:lnTo>
                  <a:lnTo>
                    <a:pt x="421964" y="38350"/>
                  </a:lnTo>
                  <a:lnTo>
                    <a:pt x="414498" y="39857"/>
                  </a:lnTo>
                  <a:lnTo>
                    <a:pt x="408401" y="43967"/>
                  </a:lnTo>
                  <a:lnTo>
                    <a:pt x="404291" y="50062"/>
                  </a:lnTo>
                  <a:lnTo>
                    <a:pt x="402783" y="57526"/>
                  </a:lnTo>
                  <a:lnTo>
                    <a:pt x="402783" y="76701"/>
                  </a:lnTo>
                  <a:close/>
                </a:path>
                <a:path w="1151255" h="1150620">
                  <a:moveTo>
                    <a:pt x="983417" y="186"/>
                  </a:moveTo>
                  <a:lnTo>
                    <a:pt x="978189" y="186"/>
                  </a:lnTo>
                  <a:lnTo>
                    <a:pt x="983255" y="122"/>
                  </a:lnTo>
                  <a:lnTo>
                    <a:pt x="983417" y="186"/>
                  </a:lnTo>
                  <a:close/>
                </a:path>
                <a:path w="1151255" h="1150620">
                  <a:moveTo>
                    <a:pt x="1146938" y="997117"/>
                  </a:moveTo>
                  <a:lnTo>
                    <a:pt x="1093270" y="997117"/>
                  </a:lnTo>
                  <a:lnTo>
                    <a:pt x="1100736" y="995610"/>
                  </a:lnTo>
                  <a:lnTo>
                    <a:pt x="1106832" y="991501"/>
                  </a:lnTo>
                  <a:lnTo>
                    <a:pt x="1110943" y="985406"/>
                  </a:lnTo>
                  <a:lnTo>
                    <a:pt x="1112450" y="977942"/>
                  </a:lnTo>
                  <a:lnTo>
                    <a:pt x="1112450" y="191753"/>
                  </a:lnTo>
                  <a:lnTo>
                    <a:pt x="978189" y="191753"/>
                  </a:lnTo>
                  <a:lnTo>
                    <a:pt x="970724" y="190246"/>
                  </a:lnTo>
                  <a:lnTo>
                    <a:pt x="964627" y="186136"/>
                  </a:lnTo>
                  <a:lnTo>
                    <a:pt x="960516" y="180041"/>
                  </a:lnTo>
                  <a:lnTo>
                    <a:pt x="959009" y="172578"/>
                  </a:lnTo>
                  <a:lnTo>
                    <a:pt x="959009" y="38350"/>
                  </a:lnTo>
                  <a:lnTo>
                    <a:pt x="1024490" y="38350"/>
                  </a:lnTo>
                  <a:lnTo>
                    <a:pt x="1051611" y="65464"/>
                  </a:lnTo>
                  <a:lnTo>
                    <a:pt x="997369" y="65464"/>
                  </a:lnTo>
                  <a:lnTo>
                    <a:pt x="997369" y="153402"/>
                  </a:lnTo>
                  <a:lnTo>
                    <a:pt x="1139571" y="153402"/>
                  </a:lnTo>
                  <a:lnTo>
                    <a:pt x="1145191" y="159021"/>
                  </a:lnTo>
                  <a:lnTo>
                    <a:pt x="1148742" y="162635"/>
                  </a:lnTo>
                  <a:lnTo>
                    <a:pt x="1150698" y="167513"/>
                  </a:lnTo>
                  <a:lnTo>
                    <a:pt x="1150643" y="172578"/>
                  </a:lnTo>
                  <a:lnTo>
                    <a:pt x="1150811" y="172578"/>
                  </a:lnTo>
                  <a:lnTo>
                    <a:pt x="1150811" y="977942"/>
                  </a:lnTo>
                  <a:lnTo>
                    <a:pt x="1146938" y="997117"/>
                  </a:lnTo>
                  <a:close/>
                </a:path>
                <a:path w="1151255" h="1150620">
                  <a:moveTo>
                    <a:pt x="1139571" y="153402"/>
                  </a:moveTo>
                  <a:lnTo>
                    <a:pt x="1085330" y="153402"/>
                  </a:lnTo>
                  <a:lnTo>
                    <a:pt x="997369" y="65464"/>
                  </a:lnTo>
                  <a:lnTo>
                    <a:pt x="1051611" y="65464"/>
                  </a:lnTo>
                  <a:lnTo>
                    <a:pt x="1139571" y="153402"/>
                  </a:lnTo>
                  <a:close/>
                </a:path>
                <a:path w="1151255" h="1150620">
                  <a:moveTo>
                    <a:pt x="320388" y="153402"/>
                  </a:moveTo>
                  <a:lnTo>
                    <a:pt x="271819" y="153402"/>
                  </a:lnTo>
                  <a:lnTo>
                    <a:pt x="269829" y="146373"/>
                  </a:lnTo>
                  <a:lnTo>
                    <a:pt x="268739" y="139178"/>
                  </a:lnTo>
                  <a:lnTo>
                    <a:pt x="268660" y="130876"/>
                  </a:lnTo>
                  <a:lnTo>
                    <a:pt x="269289" y="124639"/>
                  </a:lnTo>
                  <a:lnTo>
                    <a:pt x="276742" y="105241"/>
                  </a:lnTo>
                  <a:lnTo>
                    <a:pt x="289999" y="89996"/>
                  </a:lnTo>
                  <a:lnTo>
                    <a:pt x="307606" y="80089"/>
                  </a:lnTo>
                  <a:lnTo>
                    <a:pt x="328113" y="76701"/>
                  </a:lnTo>
                  <a:lnTo>
                    <a:pt x="439094" y="76701"/>
                  </a:lnTo>
                  <a:lnTo>
                    <a:pt x="459600" y="80089"/>
                  </a:lnTo>
                  <a:lnTo>
                    <a:pt x="477208" y="89996"/>
                  </a:lnTo>
                  <a:lnTo>
                    <a:pt x="490464" y="105241"/>
                  </a:lnTo>
                  <a:lnTo>
                    <a:pt x="494234" y="115052"/>
                  </a:lnTo>
                  <a:lnTo>
                    <a:pt x="328113" y="115052"/>
                  </a:lnTo>
                  <a:lnTo>
                    <a:pt x="321014" y="116023"/>
                  </a:lnTo>
                  <a:lnTo>
                    <a:pt x="314827" y="119234"/>
                  </a:lnTo>
                  <a:lnTo>
                    <a:pt x="310047" y="124310"/>
                  </a:lnTo>
                  <a:lnTo>
                    <a:pt x="307173" y="130876"/>
                  </a:lnTo>
                  <a:lnTo>
                    <a:pt x="306180" y="136456"/>
                  </a:lnTo>
                  <a:lnTo>
                    <a:pt x="307707" y="142194"/>
                  </a:lnTo>
                  <a:lnTo>
                    <a:pt x="315003" y="150893"/>
                  </a:lnTo>
                  <a:lnTo>
                    <a:pt x="320388" y="153402"/>
                  </a:lnTo>
                  <a:close/>
                </a:path>
                <a:path w="1151255" h="1150620">
                  <a:moveTo>
                    <a:pt x="495388" y="153402"/>
                  </a:moveTo>
                  <a:lnTo>
                    <a:pt x="446819" y="153402"/>
                  </a:lnTo>
                  <a:lnTo>
                    <a:pt x="452204" y="150893"/>
                  </a:lnTo>
                  <a:lnTo>
                    <a:pt x="459499" y="142194"/>
                  </a:lnTo>
                  <a:lnTo>
                    <a:pt x="461027" y="136456"/>
                  </a:lnTo>
                  <a:lnTo>
                    <a:pt x="460034" y="130876"/>
                  </a:lnTo>
                  <a:lnTo>
                    <a:pt x="457159" y="124310"/>
                  </a:lnTo>
                  <a:lnTo>
                    <a:pt x="452380" y="119234"/>
                  </a:lnTo>
                  <a:lnTo>
                    <a:pt x="446193" y="116023"/>
                  </a:lnTo>
                  <a:lnTo>
                    <a:pt x="439094" y="115052"/>
                  </a:lnTo>
                  <a:lnTo>
                    <a:pt x="494234" y="115052"/>
                  </a:lnTo>
                  <a:lnTo>
                    <a:pt x="497917" y="124639"/>
                  </a:lnTo>
                  <a:lnTo>
                    <a:pt x="498547" y="130876"/>
                  </a:lnTo>
                  <a:lnTo>
                    <a:pt x="498468" y="139178"/>
                  </a:lnTo>
                  <a:lnTo>
                    <a:pt x="497377" y="146373"/>
                  </a:lnTo>
                  <a:lnTo>
                    <a:pt x="495388" y="153402"/>
                  </a:lnTo>
                  <a:close/>
                </a:path>
                <a:path w="1151255" h="1150620">
                  <a:moveTo>
                    <a:pt x="709667" y="1150520"/>
                  </a:moveTo>
                  <a:lnTo>
                    <a:pt x="57540" y="1150520"/>
                  </a:lnTo>
                  <a:lnTo>
                    <a:pt x="35144" y="1145999"/>
                  </a:lnTo>
                  <a:lnTo>
                    <a:pt x="16853" y="1133670"/>
                  </a:lnTo>
                  <a:lnTo>
                    <a:pt x="4522" y="1115385"/>
                  </a:lnTo>
                  <a:lnTo>
                    <a:pt x="0" y="1092994"/>
                  </a:lnTo>
                  <a:lnTo>
                    <a:pt x="0" y="287630"/>
                  </a:lnTo>
                  <a:lnTo>
                    <a:pt x="4522" y="265239"/>
                  </a:lnTo>
                  <a:lnTo>
                    <a:pt x="16853" y="246953"/>
                  </a:lnTo>
                  <a:lnTo>
                    <a:pt x="35144" y="234625"/>
                  </a:lnTo>
                  <a:lnTo>
                    <a:pt x="57540" y="230104"/>
                  </a:lnTo>
                  <a:lnTo>
                    <a:pt x="172621" y="230104"/>
                  </a:lnTo>
                  <a:lnTo>
                    <a:pt x="178651" y="200249"/>
                  </a:lnTo>
                  <a:lnTo>
                    <a:pt x="195093" y="175869"/>
                  </a:lnTo>
                  <a:lnTo>
                    <a:pt x="219480" y="159430"/>
                  </a:lnTo>
                  <a:lnTo>
                    <a:pt x="249342" y="153402"/>
                  </a:lnTo>
                  <a:lnTo>
                    <a:pt x="326063" y="153402"/>
                  </a:lnTo>
                  <a:lnTo>
                    <a:pt x="333528" y="154909"/>
                  </a:lnTo>
                  <a:lnTo>
                    <a:pt x="339626" y="159021"/>
                  </a:lnTo>
                  <a:lnTo>
                    <a:pt x="343736" y="165114"/>
                  </a:lnTo>
                  <a:lnTo>
                    <a:pt x="345243" y="172578"/>
                  </a:lnTo>
                  <a:lnTo>
                    <a:pt x="343736" y="180041"/>
                  </a:lnTo>
                  <a:lnTo>
                    <a:pt x="339625" y="186136"/>
                  </a:lnTo>
                  <a:lnTo>
                    <a:pt x="333528" y="190246"/>
                  </a:lnTo>
                  <a:lnTo>
                    <a:pt x="326063" y="191753"/>
                  </a:lnTo>
                  <a:lnTo>
                    <a:pt x="249342" y="191753"/>
                  </a:lnTo>
                  <a:lnTo>
                    <a:pt x="234411" y="194767"/>
                  </a:lnTo>
                  <a:lnTo>
                    <a:pt x="222218" y="202986"/>
                  </a:lnTo>
                  <a:lnTo>
                    <a:pt x="213996" y="215176"/>
                  </a:lnTo>
                  <a:lnTo>
                    <a:pt x="210982" y="230104"/>
                  </a:lnTo>
                  <a:lnTo>
                    <a:pt x="210982" y="268454"/>
                  </a:lnTo>
                  <a:lnTo>
                    <a:pt x="57540" y="268454"/>
                  </a:lnTo>
                  <a:lnTo>
                    <a:pt x="50075" y="269961"/>
                  </a:lnTo>
                  <a:lnTo>
                    <a:pt x="43978" y="274071"/>
                  </a:lnTo>
                  <a:lnTo>
                    <a:pt x="39867" y="280166"/>
                  </a:lnTo>
                  <a:lnTo>
                    <a:pt x="38360" y="287630"/>
                  </a:lnTo>
                  <a:lnTo>
                    <a:pt x="38360" y="1092994"/>
                  </a:lnTo>
                  <a:lnTo>
                    <a:pt x="39867" y="1100458"/>
                  </a:lnTo>
                  <a:lnTo>
                    <a:pt x="43978" y="1106553"/>
                  </a:lnTo>
                  <a:lnTo>
                    <a:pt x="50075" y="1110662"/>
                  </a:lnTo>
                  <a:lnTo>
                    <a:pt x="57540" y="1112169"/>
                  </a:lnTo>
                  <a:lnTo>
                    <a:pt x="763334" y="1112169"/>
                  </a:lnTo>
                  <a:lnTo>
                    <a:pt x="762685" y="1115385"/>
                  </a:lnTo>
                  <a:lnTo>
                    <a:pt x="750353" y="1133670"/>
                  </a:lnTo>
                  <a:lnTo>
                    <a:pt x="732063" y="1145999"/>
                  </a:lnTo>
                  <a:lnTo>
                    <a:pt x="709667" y="1150520"/>
                  </a:lnTo>
                  <a:close/>
                </a:path>
                <a:path w="1151255" h="1150620">
                  <a:moveTo>
                    <a:pt x="590713" y="306805"/>
                  </a:moveTo>
                  <a:lnTo>
                    <a:pt x="537045" y="306805"/>
                  </a:lnTo>
                  <a:lnTo>
                    <a:pt x="544510" y="305298"/>
                  </a:lnTo>
                  <a:lnTo>
                    <a:pt x="550607" y="301188"/>
                  </a:lnTo>
                  <a:lnTo>
                    <a:pt x="554718" y="295093"/>
                  </a:lnTo>
                  <a:lnTo>
                    <a:pt x="556225" y="287630"/>
                  </a:lnTo>
                  <a:lnTo>
                    <a:pt x="556225" y="230104"/>
                  </a:lnTo>
                  <a:lnTo>
                    <a:pt x="553210" y="215176"/>
                  </a:lnTo>
                  <a:lnTo>
                    <a:pt x="544989" y="202986"/>
                  </a:lnTo>
                  <a:lnTo>
                    <a:pt x="532796" y="194767"/>
                  </a:lnTo>
                  <a:lnTo>
                    <a:pt x="517865" y="191753"/>
                  </a:lnTo>
                  <a:lnTo>
                    <a:pt x="441144" y="191753"/>
                  </a:lnTo>
                  <a:lnTo>
                    <a:pt x="433678" y="190246"/>
                  </a:lnTo>
                  <a:lnTo>
                    <a:pt x="427582" y="186136"/>
                  </a:lnTo>
                  <a:lnTo>
                    <a:pt x="423471" y="180041"/>
                  </a:lnTo>
                  <a:lnTo>
                    <a:pt x="421964" y="172578"/>
                  </a:lnTo>
                  <a:lnTo>
                    <a:pt x="423471" y="165114"/>
                  </a:lnTo>
                  <a:lnTo>
                    <a:pt x="427582" y="159019"/>
                  </a:lnTo>
                  <a:lnTo>
                    <a:pt x="433678" y="154909"/>
                  </a:lnTo>
                  <a:lnTo>
                    <a:pt x="441144" y="153402"/>
                  </a:lnTo>
                  <a:lnTo>
                    <a:pt x="517865" y="153402"/>
                  </a:lnTo>
                  <a:lnTo>
                    <a:pt x="547727" y="159430"/>
                  </a:lnTo>
                  <a:lnTo>
                    <a:pt x="572113" y="175869"/>
                  </a:lnTo>
                  <a:lnTo>
                    <a:pt x="588556" y="200249"/>
                  </a:lnTo>
                  <a:lnTo>
                    <a:pt x="594585" y="230104"/>
                  </a:lnTo>
                  <a:lnTo>
                    <a:pt x="709667" y="230104"/>
                  </a:lnTo>
                  <a:lnTo>
                    <a:pt x="732063" y="234625"/>
                  </a:lnTo>
                  <a:lnTo>
                    <a:pt x="750353" y="246953"/>
                  </a:lnTo>
                  <a:lnTo>
                    <a:pt x="762685" y="265239"/>
                  </a:lnTo>
                  <a:lnTo>
                    <a:pt x="763334" y="268454"/>
                  </a:lnTo>
                  <a:lnTo>
                    <a:pt x="594585" y="268454"/>
                  </a:lnTo>
                  <a:lnTo>
                    <a:pt x="594585" y="287630"/>
                  </a:lnTo>
                  <a:lnTo>
                    <a:pt x="590713" y="306805"/>
                  </a:lnTo>
                  <a:close/>
                </a:path>
                <a:path w="1151255" h="1150620">
                  <a:moveTo>
                    <a:pt x="537045" y="345156"/>
                  </a:moveTo>
                  <a:lnTo>
                    <a:pt x="230162" y="345156"/>
                  </a:lnTo>
                  <a:lnTo>
                    <a:pt x="207765" y="340635"/>
                  </a:lnTo>
                  <a:lnTo>
                    <a:pt x="189475" y="328306"/>
                  </a:lnTo>
                  <a:lnTo>
                    <a:pt x="177143" y="310021"/>
                  </a:lnTo>
                  <a:lnTo>
                    <a:pt x="172621" y="287630"/>
                  </a:lnTo>
                  <a:lnTo>
                    <a:pt x="172621" y="268454"/>
                  </a:lnTo>
                  <a:lnTo>
                    <a:pt x="210982" y="268454"/>
                  </a:lnTo>
                  <a:lnTo>
                    <a:pt x="210982" y="287630"/>
                  </a:lnTo>
                  <a:lnTo>
                    <a:pt x="212489" y="295093"/>
                  </a:lnTo>
                  <a:lnTo>
                    <a:pt x="216600" y="301188"/>
                  </a:lnTo>
                  <a:lnTo>
                    <a:pt x="222696" y="305298"/>
                  </a:lnTo>
                  <a:lnTo>
                    <a:pt x="230162" y="306805"/>
                  </a:lnTo>
                  <a:lnTo>
                    <a:pt x="590713" y="306805"/>
                  </a:lnTo>
                  <a:lnTo>
                    <a:pt x="590063" y="310021"/>
                  </a:lnTo>
                  <a:lnTo>
                    <a:pt x="577731" y="328306"/>
                  </a:lnTo>
                  <a:lnTo>
                    <a:pt x="559441" y="340635"/>
                  </a:lnTo>
                  <a:lnTo>
                    <a:pt x="537045" y="345156"/>
                  </a:lnTo>
                  <a:close/>
                </a:path>
                <a:path w="1151255" h="1150620">
                  <a:moveTo>
                    <a:pt x="763334" y="1112169"/>
                  </a:moveTo>
                  <a:lnTo>
                    <a:pt x="709667" y="1112169"/>
                  </a:lnTo>
                  <a:lnTo>
                    <a:pt x="717132" y="1110662"/>
                  </a:lnTo>
                  <a:lnTo>
                    <a:pt x="723229" y="1106553"/>
                  </a:lnTo>
                  <a:lnTo>
                    <a:pt x="727339" y="1100458"/>
                  </a:lnTo>
                  <a:lnTo>
                    <a:pt x="728847" y="1092994"/>
                  </a:lnTo>
                  <a:lnTo>
                    <a:pt x="728847" y="287630"/>
                  </a:lnTo>
                  <a:lnTo>
                    <a:pt x="727339" y="280166"/>
                  </a:lnTo>
                  <a:lnTo>
                    <a:pt x="723229" y="274071"/>
                  </a:lnTo>
                  <a:lnTo>
                    <a:pt x="717132" y="269961"/>
                  </a:lnTo>
                  <a:lnTo>
                    <a:pt x="709667" y="268454"/>
                  </a:lnTo>
                  <a:lnTo>
                    <a:pt x="763334" y="268454"/>
                  </a:lnTo>
                  <a:lnTo>
                    <a:pt x="767207" y="287630"/>
                  </a:lnTo>
                  <a:lnTo>
                    <a:pt x="767207" y="997117"/>
                  </a:lnTo>
                  <a:lnTo>
                    <a:pt x="1146938" y="997117"/>
                  </a:lnTo>
                  <a:lnTo>
                    <a:pt x="1146289" y="1000333"/>
                  </a:lnTo>
                  <a:lnTo>
                    <a:pt x="1133957" y="1018618"/>
                  </a:lnTo>
                  <a:lnTo>
                    <a:pt x="1115667" y="1030947"/>
                  </a:lnTo>
                  <a:lnTo>
                    <a:pt x="1093270" y="1035468"/>
                  </a:lnTo>
                  <a:lnTo>
                    <a:pt x="767207" y="1035468"/>
                  </a:lnTo>
                  <a:lnTo>
                    <a:pt x="767207" y="1092994"/>
                  </a:lnTo>
                  <a:lnTo>
                    <a:pt x="763334" y="111216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61" name="object 48">
              <a:extLst>
                <a:ext uri="{FF2B5EF4-FFF2-40B4-BE49-F238E27FC236}">
                  <a16:creationId xmlns:a16="http://schemas.microsoft.com/office/drawing/2014/main" id="{CF7EF656-4C95-45ED-B34F-288DCE7E6EA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205" y="3192790"/>
              <a:ext cx="268605" cy="268605"/>
            </a:xfrm>
            <a:custGeom>
              <a:avLst/>
              <a:gdLst>
                <a:gd name="T0" fmla="*/ 249342 w 268605"/>
                <a:gd name="T1" fmla="*/ 268457 h 268604"/>
                <a:gd name="T2" fmla="*/ 19180 w 268605"/>
                <a:gd name="T3" fmla="*/ 268457 h 268604"/>
                <a:gd name="T4" fmla="*/ 11714 w 268605"/>
                <a:gd name="T5" fmla="*/ 266950 h 268604"/>
                <a:gd name="T6" fmla="*/ 5617 w 268605"/>
                <a:gd name="T7" fmla="*/ 262841 h 268604"/>
                <a:gd name="T8" fmla="*/ 1507 w 268605"/>
                <a:gd name="T9" fmla="*/ 256746 h 268604"/>
                <a:gd name="T10" fmla="*/ 0 w 268605"/>
                <a:gd name="T11" fmla="*/ 249282 h 268604"/>
                <a:gd name="T12" fmla="*/ 0 w 268605"/>
                <a:gd name="T13" fmla="*/ 19175 h 268604"/>
                <a:gd name="T14" fmla="*/ 1507 w 268605"/>
                <a:gd name="T15" fmla="*/ 11711 h 268604"/>
                <a:gd name="T16" fmla="*/ 5617 w 268605"/>
                <a:gd name="T17" fmla="*/ 5616 h 268604"/>
                <a:gd name="T18" fmla="*/ 11714 w 268605"/>
                <a:gd name="T19" fmla="*/ 1506 h 268604"/>
                <a:gd name="T20" fmla="*/ 19180 w 268605"/>
                <a:gd name="T21" fmla="*/ 0 h 268604"/>
                <a:gd name="T22" fmla="*/ 249342 w 268605"/>
                <a:gd name="T23" fmla="*/ 0 h 268604"/>
                <a:gd name="T24" fmla="*/ 256807 w 268605"/>
                <a:gd name="T25" fmla="*/ 1506 h 268604"/>
                <a:gd name="T26" fmla="*/ 262904 w 268605"/>
                <a:gd name="T27" fmla="*/ 5616 h 268604"/>
                <a:gd name="T28" fmla="*/ 267015 w 268605"/>
                <a:gd name="T29" fmla="*/ 11711 h 268604"/>
                <a:gd name="T30" fmla="*/ 268522 w 268605"/>
                <a:gd name="T31" fmla="*/ 19175 h 268604"/>
                <a:gd name="T32" fmla="*/ 268522 w 268605"/>
                <a:gd name="T33" fmla="*/ 38350 h 268604"/>
                <a:gd name="T34" fmla="*/ 38360 w 268605"/>
                <a:gd name="T35" fmla="*/ 38350 h 268604"/>
                <a:gd name="T36" fmla="*/ 38360 w 268605"/>
                <a:gd name="T37" fmla="*/ 230107 h 268604"/>
                <a:gd name="T38" fmla="*/ 268522 w 268605"/>
                <a:gd name="T39" fmla="*/ 230107 h 268604"/>
                <a:gd name="T40" fmla="*/ 268522 w 268605"/>
                <a:gd name="T41" fmla="*/ 249282 h 268604"/>
                <a:gd name="T42" fmla="*/ 267015 w 268605"/>
                <a:gd name="T43" fmla="*/ 256746 h 268604"/>
                <a:gd name="T44" fmla="*/ 262904 w 268605"/>
                <a:gd name="T45" fmla="*/ 262841 h 268604"/>
                <a:gd name="T46" fmla="*/ 256807 w 268605"/>
                <a:gd name="T47" fmla="*/ 266950 h 268604"/>
                <a:gd name="T48" fmla="*/ 249342 w 268605"/>
                <a:gd name="T49" fmla="*/ 268457 h 268604"/>
                <a:gd name="T50" fmla="*/ 268522 w 268605"/>
                <a:gd name="T51" fmla="*/ 230107 h 268604"/>
                <a:gd name="T52" fmla="*/ 230162 w 268605"/>
                <a:gd name="T53" fmla="*/ 230107 h 268604"/>
                <a:gd name="T54" fmla="*/ 230162 w 268605"/>
                <a:gd name="T55" fmla="*/ 38350 h 268604"/>
                <a:gd name="T56" fmla="*/ 268522 w 268605"/>
                <a:gd name="T57" fmla="*/ 38350 h 268604"/>
                <a:gd name="T58" fmla="*/ 268522 w 268605"/>
                <a:gd name="T59" fmla="*/ 230107 h 2686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68605" h="268604">
                  <a:moveTo>
                    <a:pt x="249342" y="268454"/>
                  </a:moveTo>
                  <a:lnTo>
                    <a:pt x="19180" y="268454"/>
                  </a:lnTo>
                  <a:lnTo>
                    <a:pt x="11714" y="266947"/>
                  </a:lnTo>
                  <a:lnTo>
                    <a:pt x="5617" y="262838"/>
                  </a:lnTo>
                  <a:lnTo>
                    <a:pt x="1507" y="256743"/>
                  </a:lnTo>
                  <a:lnTo>
                    <a:pt x="0" y="249279"/>
                  </a:lnTo>
                  <a:lnTo>
                    <a:pt x="0" y="19175"/>
                  </a:lnTo>
                  <a:lnTo>
                    <a:pt x="1507" y="11711"/>
                  </a:lnTo>
                  <a:lnTo>
                    <a:pt x="5617" y="5616"/>
                  </a:lnTo>
                  <a:lnTo>
                    <a:pt x="11714" y="1506"/>
                  </a:lnTo>
                  <a:lnTo>
                    <a:pt x="19180" y="0"/>
                  </a:lnTo>
                  <a:lnTo>
                    <a:pt x="249342" y="0"/>
                  </a:lnTo>
                  <a:lnTo>
                    <a:pt x="256807" y="1506"/>
                  </a:lnTo>
                  <a:lnTo>
                    <a:pt x="262904" y="5616"/>
                  </a:lnTo>
                  <a:lnTo>
                    <a:pt x="267015" y="11711"/>
                  </a:lnTo>
                  <a:lnTo>
                    <a:pt x="268522" y="19175"/>
                  </a:lnTo>
                  <a:lnTo>
                    <a:pt x="268522" y="38350"/>
                  </a:lnTo>
                  <a:lnTo>
                    <a:pt x="38360" y="38350"/>
                  </a:lnTo>
                  <a:lnTo>
                    <a:pt x="38360" y="230104"/>
                  </a:lnTo>
                  <a:lnTo>
                    <a:pt x="268522" y="230104"/>
                  </a:lnTo>
                  <a:lnTo>
                    <a:pt x="268522" y="249279"/>
                  </a:lnTo>
                  <a:lnTo>
                    <a:pt x="267015" y="256743"/>
                  </a:lnTo>
                  <a:lnTo>
                    <a:pt x="262904" y="262838"/>
                  </a:lnTo>
                  <a:lnTo>
                    <a:pt x="256807" y="266947"/>
                  </a:lnTo>
                  <a:lnTo>
                    <a:pt x="249342" y="268454"/>
                  </a:lnTo>
                  <a:close/>
                </a:path>
                <a:path w="268605" h="268604">
                  <a:moveTo>
                    <a:pt x="268522" y="230104"/>
                  </a:moveTo>
                  <a:lnTo>
                    <a:pt x="230162" y="230104"/>
                  </a:lnTo>
                  <a:lnTo>
                    <a:pt x="230162" y="38350"/>
                  </a:lnTo>
                  <a:lnTo>
                    <a:pt x="268522" y="38350"/>
                  </a:lnTo>
                  <a:lnTo>
                    <a:pt x="268522" y="230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62" name="object 49">
              <a:extLst>
                <a:ext uri="{FF2B5EF4-FFF2-40B4-BE49-F238E27FC236}">
                  <a16:creationId xmlns:a16="http://schemas.microsoft.com/office/drawing/2014/main" id="{5260CE29-E490-43DB-81D1-0A457E09F243}"/>
                </a:ext>
              </a:extLst>
            </p:cNvPr>
            <p:cNvSpPr>
              <a:spLocks/>
            </p:cNvSpPr>
            <p:nvPr/>
          </p:nvSpPr>
          <p:spPr bwMode="auto">
            <a:xfrm>
              <a:off x="-603205" y="3537947"/>
              <a:ext cx="268605" cy="268605"/>
            </a:xfrm>
            <a:custGeom>
              <a:avLst/>
              <a:gdLst>
                <a:gd name="T0" fmla="*/ 249342 w 268605"/>
                <a:gd name="T1" fmla="*/ 268457 h 268604"/>
                <a:gd name="T2" fmla="*/ 19180 w 268605"/>
                <a:gd name="T3" fmla="*/ 268457 h 268604"/>
                <a:gd name="T4" fmla="*/ 11714 w 268605"/>
                <a:gd name="T5" fmla="*/ 266950 h 268604"/>
                <a:gd name="T6" fmla="*/ 5617 w 268605"/>
                <a:gd name="T7" fmla="*/ 262841 h 268604"/>
                <a:gd name="T8" fmla="*/ 1507 w 268605"/>
                <a:gd name="T9" fmla="*/ 256746 h 268604"/>
                <a:gd name="T10" fmla="*/ 0 w 268605"/>
                <a:gd name="T11" fmla="*/ 249282 h 268604"/>
                <a:gd name="T12" fmla="*/ 0 w 268605"/>
                <a:gd name="T13" fmla="*/ 19175 h 268604"/>
                <a:gd name="T14" fmla="*/ 1507 w 268605"/>
                <a:gd name="T15" fmla="*/ 11711 h 268604"/>
                <a:gd name="T16" fmla="*/ 5617 w 268605"/>
                <a:gd name="T17" fmla="*/ 5616 h 268604"/>
                <a:gd name="T18" fmla="*/ 11714 w 268605"/>
                <a:gd name="T19" fmla="*/ 1506 h 268604"/>
                <a:gd name="T20" fmla="*/ 19180 w 268605"/>
                <a:gd name="T21" fmla="*/ 0 h 268604"/>
                <a:gd name="T22" fmla="*/ 249342 w 268605"/>
                <a:gd name="T23" fmla="*/ 0 h 268604"/>
                <a:gd name="T24" fmla="*/ 256807 w 268605"/>
                <a:gd name="T25" fmla="*/ 1506 h 268604"/>
                <a:gd name="T26" fmla="*/ 262904 w 268605"/>
                <a:gd name="T27" fmla="*/ 5616 h 268604"/>
                <a:gd name="T28" fmla="*/ 267015 w 268605"/>
                <a:gd name="T29" fmla="*/ 11711 h 268604"/>
                <a:gd name="T30" fmla="*/ 268522 w 268605"/>
                <a:gd name="T31" fmla="*/ 19175 h 268604"/>
                <a:gd name="T32" fmla="*/ 268522 w 268605"/>
                <a:gd name="T33" fmla="*/ 38350 h 268604"/>
                <a:gd name="T34" fmla="*/ 38360 w 268605"/>
                <a:gd name="T35" fmla="*/ 38350 h 268604"/>
                <a:gd name="T36" fmla="*/ 38360 w 268605"/>
                <a:gd name="T37" fmla="*/ 230107 h 268604"/>
                <a:gd name="T38" fmla="*/ 268522 w 268605"/>
                <a:gd name="T39" fmla="*/ 230107 h 268604"/>
                <a:gd name="T40" fmla="*/ 268522 w 268605"/>
                <a:gd name="T41" fmla="*/ 249282 h 268604"/>
                <a:gd name="T42" fmla="*/ 267015 w 268605"/>
                <a:gd name="T43" fmla="*/ 256746 h 268604"/>
                <a:gd name="T44" fmla="*/ 262904 w 268605"/>
                <a:gd name="T45" fmla="*/ 262841 h 268604"/>
                <a:gd name="T46" fmla="*/ 256807 w 268605"/>
                <a:gd name="T47" fmla="*/ 266950 h 268604"/>
                <a:gd name="T48" fmla="*/ 249342 w 268605"/>
                <a:gd name="T49" fmla="*/ 268457 h 268604"/>
                <a:gd name="T50" fmla="*/ 268522 w 268605"/>
                <a:gd name="T51" fmla="*/ 230107 h 268604"/>
                <a:gd name="T52" fmla="*/ 230162 w 268605"/>
                <a:gd name="T53" fmla="*/ 230107 h 268604"/>
                <a:gd name="T54" fmla="*/ 230162 w 268605"/>
                <a:gd name="T55" fmla="*/ 38350 h 268604"/>
                <a:gd name="T56" fmla="*/ 268522 w 268605"/>
                <a:gd name="T57" fmla="*/ 38350 h 268604"/>
                <a:gd name="T58" fmla="*/ 268522 w 268605"/>
                <a:gd name="T59" fmla="*/ 230107 h 26860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268605" h="268604">
                  <a:moveTo>
                    <a:pt x="249342" y="268454"/>
                  </a:moveTo>
                  <a:lnTo>
                    <a:pt x="19180" y="268454"/>
                  </a:lnTo>
                  <a:lnTo>
                    <a:pt x="11714" y="266947"/>
                  </a:lnTo>
                  <a:lnTo>
                    <a:pt x="5617" y="262838"/>
                  </a:lnTo>
                  <a:lnTo>
                    <a:pt x="1507" y="256743"/>
                  </a:lnTo>
                  <a:lnTo>
                    <a:pt x="0" y="249279"/>
                  </a:lnTo>
                  <a:lnTo>
                    <a:pt x="0" y="19175"/>
                  </a:lnTo>
                  <a:lnTo>
                    <a:pt x="1507" y="11711"/>
                  </a:lnTo>
                  <a:lnTo>
                    <a:pt x="5617" y="5616"/>
                  </a:lnTo>
                  <a:lnTo>
                    <a:pt x="11714" y="1506"/>
                  </a:lnTo>
                  <a:lnTo>
                    <a:pt x="19180" y="0"/>
                  </a:lnTo>
                  <a:lnTo>
                    <a:pt x="249342" y="0"/>
                  </a:lnTo>
                  <a:lnTo>
                    <a:pt x="256807" y="1506"/>
                  </a:lnTo>
                  <a:lnTo>
                    <a:pt x="262904" y="5616"/>
                  </a:lnTo>
                  <a:lnTo>
                    <a:pt x="267015" y="11711"/>
                  </a:lnTo>
                  <a:lnTo>
                    <a:pt x="268522" y="19175"/>
                  </a:lnTo>
                  <a:lnTo>
                    <a:pt x="268522" y="38350"/>
                  </a:lnTo>
                  <a:lnTo>
                    <a:pt x="38360" y="38350"/>
                  </a:lnTo>
                  <a:lnTo>
                    <a:pt x="38360" y="230104"/>
                  </a:lnTo>
                  <a:lnTo>
                    <a:pt x="268522" y="230104"/>
                  </a:lnTo>
                  <a:lnTo>
                    <a:pt x="268522" y="249279"/>
                  </a:lnTo>
                  <a:lnTo>
                    <a:pt x="267015" y="256743"/>
                  </a:lnTo>
                  <a:lnTo>
                    <a:pt x="262904" y="262838"/>
                  </a:lnTo>
                  <a:lnTo>
                    <a:pt x="256807" y="266947"/>
                  </a:lnTo>
                  <a:lnTo>
                    <a:pt x="249342" y="268454"/>
                  </a:lnTo>
                  <a:close/>
                </a:path>
                <a:path w="268605" h="268604">
                  <a:moveTo>
                    <a:pt x="268522" y="230104"/>
                  </a:moveTo>
                  <a:lnTo>
                    <a:pt x="230162" y="230104"/>
                  </a:lnTo>
                  <a:lnTo>
                    <a:pt x="230162" y="38350"/>
                  </a:lnTo>
                  <a:lnTo>
                    <a:pt x="268522" y="38350"/>
                  </a:lnTo>
                  <a:lnTo>
                    <a:pt x="268522" y="23010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63" name="object 50">
              <a:extLst>
                <a:ext uri="{FF2B5EF4-FFF2-40B4-BE49-F238E27FC236}">
                  <a16:creationId xmlns:a16="http://schemas.microsoft.com/office/drawing/2014/main" id="{D8B36A46-C322-47CA-A2F5-8808E280062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81241" y="3192791"/>
              <a:ext cx="115570" cy="614045"/>
            </a:xfrm>
            <a:custGeom>
              <a:avLst/>
              <a:gdLst>
                <a:gd name="T0" fmla="*/ 112873 w 115569"/>
                <a:gd name="T1" fmla="*/ 526226 h 614045"/>
                <a:gd name="T2" fmla="*/ 2210 w 115569"/>
                <a:gd name="T3" fmla="*/ 526226 h 614045"/>
                <a:gd name="T4" fmla="*/ 805 w 115569"/>
                <a:gd name="T5" fmla="*/ 523613 h 614045"/>
                <a:gd name="T6" fmla="*/ 55 w 115569"/>
                <a:gd name="T7" fmla="*/ 520701 h 614045"/>
                <a:gd name="T8" fmla="*/ 0 w 115569"/>
                <a:gd name="T9" fmla="*/ 57526 h 614045"/>
                <a:gd name="T10" fmla="*/ 4522 w 115569"/>
                <a:gd name="T11" fmla="*/ 35135 h 614045"/>
                <a:gd name="T12" fmla="*/ 16853 w 115569"/>
                <a:gd name="T13" fmla="*/ 16849 h 614045"/>
                <a:gd name="T14" fmla="*/ 35144 w 115569"/>
                <a:gd name="T15" fmla="*/ 4520 h 614045"/>
                <a:gd name="T16" fmla="*/ 57540 w 115569"/>
                <a:gd name="T17" fmla="*/ 0 h 614045"/>
                <a:gd name="T18" fmla="*/ 79940 w 115569"/>
                <a:gd name="T19" fmla="*/ 4520 h 614045"/>
                <a:gd name="T20" fmla="*/ 98230 w 115569"/>
                <a:gd name="T21" fmla="*/ 16849 h 614045"/>
                <a:gd name="T22" fmla="*/ 110562 w 115569"/>
                <a:gd name="T23" fmla="*/ 35135 h 614045"/>
                <a:gd name="T24" fmla="*/ 111211 w 115569"/>
                <a:gd name="T25" fmla="*/ 38350 h 614045"/>
                <a:gd name="T26" fmla="*/ 57540 w 115569"/>
                <a:gd name="T27" fmla="*/ 38350 h 614045"/>
                <a:gd name="T28" fmla="*/ 50075 w 115569"/>
                <a:gd name="T29" fmla="*/ 39857 h 614045"/>
                <a:gd name="T30" fmla="*/ 43978 w 115569"/>
                <a:gd name="T31" fmla="*/ 43967 h 614045"/>
                <a:gd name="T32" fmla="*/ 39867 w 115569"/>
                <a:gd name="T33" fmla="*/ 50062 h 614045"/>
                <a:gd name="T34" fmla="*/ 38360 w 115569"/>
                <a:gd name="T35" fmla="*/ 57526 h 614045"/>
                <a:gd name="T36" fmla="*/ 38360 w 115569"/>
                <a:gd name="T37" fmla="*/ 76701 h 614045"/>
                <a:gd name="T38" fmla="*/ 115084 w 115569"/>
                <a:gd name="T39" fmla="*/ 76701 h 614045"/>
                <a:gd name="T40" fmla="*/ 115084 w 115569"/>
                <a:gd name="T41" fmla="*/ 115052 h 614045"/>
                <a:gd name="T42" fmla="*/ 38360 w 115569"/>
                <a:gd name="T43" fmla="*/ 115052 h 614045"/>
                <a:gd name="T44" fmla="*/ 38360 w 115569"/>
                <a:gd name="T45" fmla="*/ 498558 h 614045"/>
                <a:gd name="T46" fmla="*/ 115084 w 115569"/>
                <a:gd name="T47" fmla="*/ 498558 h 614045"/>
                <a:gd name="T48" fmla="*/ 115028 w 115569"/>
                <a:gd name="T49" fmla="*/ 520701 h 614045"/>
                <a:gd name="T50" fmla="*/ 114278 w 115569"/>
                <a:gd name="T51" fmla="*/ 523613 h 614045"/>
                <a:gd name="T52" fmla="*/ 112873 w 115569"/>
                <a:gd name="T53" fmla="*/ 526226 h 614045"/>
                <a:gd name="T54" fmla="*/ 115084 w 115569"/>
                <a:gd name="T55" fmla="*/ 76701 h 614045"/>
                <a:gd name="T56" fmla="*/ 76723 w 115569"/>
                <a:gd name="T57" fmla="*/ 76701 h 614045"/>
                <a:gd name="T58" fmla="*/ 76723 w 115569"/>
                <a:gd name="T59" fmla="*/ 57526 h 614045"/>
                <a:gd name="T60" fmla="*/ 75216 w 115569"/>
                <a:gd name="T61" fmla="*/ 50062 h 614045"/>
                <a:gd name="T62" fmla="*/ 71105 w 115569"/>
                <a:gd name="T63" fmla="*/ 43967 h 614045"/>
                <a:gd name="T64" fmla="*/ 65009 w 115569"/>
                <a:gd name="T65" fmla="*/ 39857 h 614045"/>
                <a:gd name="T66" fmla="*/ 57540 w 115569"/>
                <a:gd name="T67" fmla="*/ 38350 h 614045"/>
                <a:gd name="T68" fmla="*/ 111211 w 115569"/>
                <a:gd name="T69" fmla="*/ 38350 h 614045"/>
                <a:gd name="T70" fmla="*/ 115084 w 115569"/>
                <a:gd name="T71" fmla="*/ 57526 h 614045"/>
                <a:gd name="T72" fmla="*/ 115084 w 115569"/>
                <a:gd name="T73" fmla="*/ 76701 h 614045"/>
                <a:gd name="T74" fmla="*/ 115084 w 115569"/>
                <a:gd name="T75" fmla="*/ 498558 h 614045"/>
                <a:gd name="T76" fmla="*/ 76723 w 115569"/>
                <a:gd name="T77" fmla="*/ 498558 h 614045"/>
                <a:gd name="T78" fmla="*/ 76723 w 115569"/>
                <a:gd name="T79" fmla="*/ 115052 h 614045"/>
                <a:gd name="T80" fmla="*/ 115084 w 115569"/>
                <a:gd name="T81" fmla="*/ 115052 h 614045"/>
                <a:gd name="T82" fmla="*/ 115084 w 115569"/>
                <a:gd name="T83" fmla="*/ 498558 h 614045"/>
                <a:gd name="T84" fmla="*/ 64820 w 115569"/>
                <a:gd name="T85" fmla="*/ 613555 h 614045"/>
                <a:gd name="T86" fmla="*/ 50264 w 115569"/>
                <a:gd name="T87" fmla="*/ 613555 h 614045"/>
                <a:gd name="T88" fmla="*/ 43613 w 115569"/>
                <a:gd name="T89" fmla="*/ 609435 h 614045"/>
                <a:gd name="T90" fmla="*/ 2013 w 115569"/>
                <a:gd name="T91" fmla="*/ 526226 h 614045"/>
                <a:gd name="T92" fmla="*/ 113070 w 115569"/>
                <a:gd name="T93" fmla="*/ 526226 h 614045"/>
                <a:gd name="T94" fmla="*/ 107727 w 115569"/>
                <a:gd name="T95" fmla="*/ 536909 h 614045"/>
                <a:gd name="T96" fmla="*/ 50216 w 115569"/>
                <a:gd name="T97" fmla="*/ 536909 h 614045"/>
                <a:gd name="T98" fmla="*/ 57540 w 115569"/>
                <a:gd name="T99" fmla="*/ 551561 h 614045"/>
                <a:gd name="T100" fmla="*/ 100399 w 115569"/>
                <a:gd name="T101" fmla="*/ 551561 h 614045"/>
                <a:gd name="T102" fmla="*/ 71470 w 115569"/>
                <a:gd name="T103" fmla="*/ 609435 h 614045"/>
                <a:gd name="T104" fmla="*/ 64820 w 115569"/>
                <a:gd name="T105" fmla="*/ 613555 h 614045"/>
                <a:gd name="T106" fmla="*/ 100399 w 115569"/>
                <a:gd name="T107" fmla="*/ 551561 h 614045"/>
                <a:gd name="T108" fmla="*/ 57540 w 115569"/>
                <a:gd name="T109" fmla="*/ 551561 h 614045"/>
                <a:gd name="T110" fmla="*/ 64868 w 115569"/>
                <a:gd name="T111" fmla="*/ 536909 h 614045"/>
                <a:gd name="T112" fmla="*/ 107727 w 115569"/>
                <a:gd name="T113" fmla="*/ 536909 h 614045"/>
                <a:gd name="T114" fmla="*/ 100399 w 115569"/>
                <a:gd name="T115" fmla="*/ 551561 h 614045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0" t="0" r="r" b="b"/>
              <a:pathLst>
                <a:path w="115569" h="614045">
                  <a:moveTo>
                    <a:pt x="112870" y="526226"/>
                  </a:moveTo>
                  <a:lnTo>
                    <a:pt x="2210" y="526226"/>
                  </a:lnTo>
                  <a:lnTo>
                    <a:pt x="805" y="523613"/>
                  </a:lnTo>
                  <a:lnTo>
                    <a:pt x="55" y="520701"/>
                  </a:lnTo>
                  <a:lnTo>
                    <a:pt x="0" y="57526"/>
                  </a:lnTo>
                  <a:lnTo>
                    <a:pt x="4522" y="35135"/>
                  </a:lnTo>
                  <a:lnTo>
                    <a:pt x="16853" y="16849"/>
                  </a:lnTo>
                  <a:lnTo>
                    <a:pt x="35144" y="4520"/>
                  </a:lnTo>
                  <a:lnTo>
                    <a:pt x="57540" y="0"/>
                  </a:lnTo>
                  <a:lnTo>
                    <a:pt x="79937" y="4520"/>
                  </a:lnTo>
                  <a:lnTo>
                    <a:pt x="98227" y="16849"/>
                  </a:lnTo>
                  <a:lnTo>
                    <a:pt x="110559" y="35135"/>
                  </a:lnTo>
                  <a:lnTo>
                    <a:pt x="111208" y="38350"/>
                  </a:lnTo>
                  <a:lnTo>
                    <a:pt x="57540" y="38350"/>
                  </a:lnTo>
                  <a:lnTo>
                    <a:pt x="50075" y="39857"/>
                  </a:lnTo>
                  <a:lnTo>
                    <a:pt x="43978" y="43967"/>
                  </a:lnTo>
                  <a:lnTo>
                    <a:pt x="39867" y="50062"/>
                  </a:lnTo>
                  <a:lnTo>
                    <a:pt x="38360" y="57526"/>
                  </a:lnTo>
                  <a:lnTo>
                    <a:pt x="38360" y="76701"/>
                  </a:lnTo>
                  <a:lnTo>
                    <a:pt x="115081" y="76701"/>
                  </a:lnTo>
                  <a:lnTo>
                    <a:pt x="115081" y="115052"/>
                  </a:lnTo>
                  <a:lnTo>
                    <a:pt x="38360" y="115052"/>
                  </a:lnTo>
                  <a:lnTo>
                    <a:pt x="38360" y="498558"/>
                  </a:lnTo>
                  <a:lnTo>
                    <a:pt x="115081" y="498558"/>
                  </a:lnTo>
                  <a:lnTo>
                    <a:pt x="115025" y="520701"/>
                  </a:lnTo>
                  <a:lnTo>
                    <a:pt x="114275" y="523613"/>
                  </a:lnTo>
                  <a:lnTo>
                    <a:pt x="112870" y="526226"/>
                  </a:lnTo>
                  <a:close/>
                </a:path>
                <a:path w="115569" h="614045">
                  <a:moveTo>
                    <a:pt x="115081" y="76701"/>
                  </a:moveTo>
                  <a:lnTo>
                    <a:pt x="76720" y="76701"/>
                  </a:lnTo>
                  <a:lnTo>
                    <a:pt x="76720" y="57526"/>
                  </a:lnTo>
                  <a:lnTo>
                    <a:pt x="75213" y="50062"/>
                  </a:lnTo>
                  <a:lnTo>
                    <a:pt x="71102" y="43967"/>
                  </a:lnTo>
                  <a:lnTo>
                    <a:pt x="65006" y="39857"/>
                  </a:lnTo>
                  <a:lnTo>
                    <a:pt x="57540" y="38350"/>
                  </a:lnTo>
                  <a:lnTo>
                    <a:pt x="111208" y="38350"/>
                  </a:lnTo>
                  <a:lnTo>
                    <a:pt x="115081" y="57526"/>
                  </a:lnTo>
                  <a:lnTo>
                    <a:pt x="115081" y="76701"/>
                  </a:lnTo>
                  <a:close/>
                </a:path>
                <a:path w="115569" h="614045">
                  <a:moveTo>
                    <a:pt x="115081" y="498558"/>
                  </a:moveTo>
                  <a:lnTo>
                    <a:pt x="76720" y="498558"/>
                  </a:lnTo>
                  <a:lnTo>
                    <a:pt x="76720" y="115052"/>
                  </a:lnTo>
                  <a:lnTo>
                    <a:pt x="115081" y="115052"/>
                  </a:lnTo>
                  <a:lnTo>
                    <a:pt x="115081" y="498558"/>
                  </a:lnTo>
                  <a:close/>
                </a:path>
                <a:path w="115569" h="614045">
                  <a:moveTo>
                    <a:pt x="64817" y="613555"/>
                  </a:moveTo>
                  <a:lnTo>
                    <a:pt x="50264" y="613555"/>
                  </a:lnTo>
                  <a:lnTo>
                    <a:pt x="43613" y="609435"/>
                  </a:lnTo>
                  <a:lnTo>
                    <a:pt x="2013" y="526226"/>
                  </a:lnTo>
                  <a:lnTo>
                    <a:pt x="113067" y="526226"/>
                  </a:lnTo>
                  <a:lnTo>
                    <a:pt x="107724" y="536909"/>
                  </a:lnTo>
                  <a:lnTo>
                    <a:pt x="50216" y="536909"/>
                  </a:lnTo>
                  <a:lnTo>
                    <a:pt x="57540" y="551561"/>
                  </a:lnTo>
                  <a:lnTo>
                    <a:pt x="100396" y="551561"/>
                  </a:lnTo>
                  <a:lnTo>
                    <a:pt x="71467" y="609435"/>
                  </a:lnTo>
                  <a:lnTo>
                    <a:pt x="64817" y="613555"/>
                  </a:lnTo>
                  <a:close/>
                </a:path>
                <a:path w="115569" h="614045">
                  <a:moveTo>
                    <a:pt x="100396" y="551561"/>
                  </a:moveTo>
                  <a:lnTo>
                    <a:pt x="57540" y="551561"/>
                  </a:lnTo>
                  <a:lnTo>
                    <a:pt x="64865" y="536909"/>
                  </a:lnTo>
                  <a:lnTo>
                    <a:pt x="107724" y="536909"/>
                  </a:lnTo>
                  <a:lnTo>
                    <a:pt x="100396" y="55156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64" name="object 51">
              <a:extLst>
                <a:ext uri="{FF2B5EF4-FFF2-40B4-BE49-F238E27FC236}">
                  <a16:creationId xmlns:a16="http://schemas.microsoft.com/office/drawing/2014/main" id="{630F1A1C-9257-46C8-B601-F50D787A80B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42" y="3039388"/>
              <a:ext cx="76835" cy="38735"/>
            </a:xfrm>
            <a:custGeom>
              <a:avLst/>
              <a:gdLst>
                <a:gd name="T0" fmla="*/ 0 w 76835"/>
                <a:gd name="T1" fmla="*/ 0 h 38735"/>
                <a:gd name="T2" fmla="*/ 76720 w 76835"/>
                <a:gd name="T3" fmla="*/ 0 h 38735"/>
                <a:gd name="T4" fmla="*/ 76720 w 76835"/>
                <a:gd name="T5" fmla="*/ 38350 h 38735"/>
                <a:gd name="T6" fmla="*/ 0 w 76835"/>
                <a:gd name="T7" fmla="*/ 38350 h 38735"/>
                <a:gd name="T8" fmla="*/ 0 w 76835"/>
                <a:gd name="T9" fmla="*/ 0 h 38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835" h="38735">
                  <a:moveTo>
                    <a:pt x="0" y="0"/>
                  </a:moveTo>
                  <a:lnTo>
                    <a:pt x="76720" y="0"/>
                  </a:lnTo>
                  <a:lnTo>
                    <a:pt x="7672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65" name="object 52">
              <a:extLst>
                <a:ext uri="{FF2B5EF4-FFF2-40B4-BE49-F238E27FC236}">
                  <a16:creationId xmlns:a16="http://schemas.microsoft.com/office/drawing/2014/main" id="{E102E068-9676-40FC-9D05-A93670688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40723" y="3039388"/>
              <a:ext cx="76835" cy="38735"/>
            </a:xfrm>
            <a:custGeom>
              <a:avLst/>
              <a:gdLst>
                <a:gd name="T0" fmla="*/ 0 w 76835"/>
                <a:gd name="T1" fmla="*/ 0 h 38735"/>
                <a:gd name="T2" fmla="*/ 76720 w 76835"/>
                <a:gd name="T3" fmla="*/ 0 h 38735"/>
                <a:gd name="T4" fmla="*/ 76720 w 76835"/>
                <a:gd name="T5" fmla="*/ 38350 h 38735"/>
                <a:gd name="T6" fmla="*/ 0 w 76835"/>
                <a:gd name="T7" fmla="*/ 38350 h 38735"/>
                <a:gd name="T8" fmla="*/ 0 w 76835"/>
                <a:gd name="T9" fmla="*/ 0 h 38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6835" h="38735">
                  <a:moveTo>
                    <a:pt x="0" y="0"/>
                  </a:moveTo>
                  <a:lnTo>
                    <a:pt x="76720" y="0"/>
                  </a:lnTo>
                  <a:lnTo>
                    <a:pt x="7672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66" name="object 53">
              <a:extLst>
                <a:ext uri="{FF2B5EF4-FFF2-40B4-BE49-F238E27FC236}">
                  <a16:creationId xmlns:a16="http://schemas.microsoft.com/office/drawing/2014/main" id="{4064CE9D-67D3-4103-9991-1FA21BF7BFE0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42" y="3135265"/>
              <a:ext cx="192405" cy="0"/>
            </a:xfrm>
            <a:custGeom>
              <a:avLst/>
              <a:gdLst>
                <a:gd name="T0" fmla="*/ 0 w 192405"/>
                <a:gd name="T1" fmla="*/ 191801 w 19240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92405">
                  <a:moveTo>
                    <a:pt x="0" y="0"/>
                  </a:moveTo>
                  <a:lnTo>
                    <a:pt x="191801" y="0"/>
                  </a:lnTo>
                </a:path>
              </a:pathLst>
            </a:custGeom>
            <a:noFill/>
            <a:ln w="38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67" name="object 54">
              <a:extLst>
                <a:ext uri="{FF2B5EF4-FFF2-40B4-BE49-F238E27FC236}">
                  <a16:creationId xmlns:a16="http://schemas.microsoft.com/office/drawing/2014/main" id="{3CC7BFC4-E239-452F-86A0-0CF2FBE84CE6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42" y="3211967"/>
              <a:ext cx="96520" cy="0"/>
            </a:xfrm>
            <a:custGeom>
              <a:avLst/>
              <a:gdLst>
                <a:gd name="T0" fmla="*/ 0 w 96519"/>
                <a:gd name="T1" fmla="*/ 95903 w 9651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96519">
                  <a:moveTo>
                    <a:pt x="0" y="0"/>
                  </a:moveTo>
                  <a:lnTo>
                    <a:pt x="95900" y="0"/>
                  </a:lnTo>
                </a:path>
              </a:pathLst>
            </a:custGeom>
            <a:noFill/>
            <a:ln w="38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68" name="object 55">
              <a:extLst>
                <a:ext uri="{FF2B5EF4-FFF2-40B4-BE49-F238E27FC236}">
                  <a16:creationId xmlns:a16="http://schemas.microsoft.com/office/drawing/2014/main" id="{69035EBE-A279-48D2-94D3-DF9C98A9DA4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03" y="3192792"/>
              <a:ext cx="57785" cy="38735"/>
            </a:xfrm>
            <a:custGeom>
              <a:avLst/>
              <a:gdLst>
                <a:gd name="T0" fmla="*/ 0 w 57785"/>
                <a:gd name="T1" fmla="*/ 0 h 38735"/>
                <a:gd name="T2" fmla="*/ 57540 w 57785"/>
                <a:gd name="T3" fmla="*/ 0 h 38735"/>
                <a:gd name="T4" fmla="*/ 57540 w 57785"/>
                <a:gd name="T5" fmla="*/ 38350 h 38735"/>
                <a:gd name="T6" fmla="*/ 0 w 57785"/>
                <a:gd name="T7" fmla="*/ 38350 h 38735"/>
                <a:gd name="T8" fmla="*/ 0 w 57785"/>
                <a:gd name="T9" fmla="*/ 0 h 38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785" h="38735">
                  <a:moveTo>
                    <a:pt x="0" y="0"/>
                  </a:moveTo>
                  <a:lnTo>
                    <a:pt x="57540" y="0"/>
                  </a:lnTo>
                  <a:lnTo>
                    <a:pt x="5754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69" name="object 56">
              <a:extLst>
                <a:ext uri="{FF2B5EF4-FFF2-40B4-BE49-F238E27FC236}">
                  <a16:creationId xmlns:a16="http://schemas.microsoft.com/office/drawing/2014/main" id="{C849DB35-6EF4-46F5-B661-75F580262F6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42" y="3288669"/>
              <a:ext cx="192405" cy="0"/>
            </a:xfrm>
            <a:custGeom>
              <a:avLst/>
              <a:gdLst>
                <a:gd name="T0" fmla="*/ 0 w 192405"/>
                <a:gd name="T1" fmla="*/ 191801 w 19240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92405">
                  <a:moveTo>
                    <a:pt x="0" y="0"/>
                  </a:moveTo>
                  <a:lnTo>
                    <a:pt x="191801" y="0"/>
                  </a:lnTo>
                </a:path>
              </a:pathLst>
            </a:custGeom>
            <a:noFill/>
            <a:ln w="38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70" name="object 57">
              <a:extLst>
                <a:ext uri="{FF2B5EF4-FFF2-40B4-BE49-F238E27FC236}">
                  <a16:creationId xmlns:a16="http://schemas.microsoft.com/office/drawing/2014/main" id="{44B2BE99-3B9E-499C-9DF5-AC8CE230370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42" y="3365371"/>
              <a:ext cx="96520" cy="0"/>
            </a:xfrm>
            <a:custGeom>
              <a:avLst/>
              <a:gdLst>
                <a:gd name="T0" fmla="*/ 0 w 96519"/>
                <a:gd name="T1" fmla="*/ 95903 w 9651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96519">
                  <a:moveTo>
                    <a:pt x="0" y="0"/>
                  </a:moveTo>
                  <a:lnTo>
                    <a:pt x="95900" y="0"/>
                  </a:lnTo>
                </a:path>
              </a:pathLst>
            </a:custGeom>
            <a:noFill/>
            <a:ln w="38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71" name="object 58">
              <a:extLst>
                <a:ext uri="{FF2B5EF4-FFF2-40B4-BE49-F238E27FC236}">
                  <a16:creationId xmlns:a16="http://schemas.microsoft.com/office/drawing/2014/main" id="{E5129A24-0119-4DFF-B2DE-134FE854500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903" y="3346196"/>
              <a:ext cx="57785" cy="38735"/>
            </a:xfrm>
            <a:custGeom>
              <a:avLst/>
              <a:gdLst>
                <a:gd name="T0" fmla="*/ 0 w 57785"/>
                <a:gd name="T1" fmla="*/ 0 h 38735"/>
                <a:gd name="T2" fmla="*/ 57540 w 57785"/>
                <a:gd name="T3" fmla="*/ 0 h 38735"/>
                <a:gd name="T4" fmla="*/ 57540 w 57785"/>
                <a:gd name="T5" fmla="*/ 38350 h 38735"/>
                <a:gd name="T6" fmla="*/ 0 w 57785"/>
                <a:gd name="T7" fmla="*/ 38350 h 38735"/>
                <a:gd name="T8" fmla="*/ 0 w 57785"/>
                <a:gd name="T9" fmla="*/ 0 h 38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785" h="38735">
                  <a:moveTo>
                    <a:pt x="0" y="0"/>
                  </a:moveTo>
                  <a:lnTo>
                    <a:pt x="57540" y="0"/>
                  </a:lnTo>
                  <a:lnTo>
                    <a:pt x="5754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72" name="object 59">
              <a:extLst>
                <a:ext uri="{FF2B5EF4-FFF2-40B4-BE49-F238E27FC236}">
                  <a16:creationId xmlns:a16="http://schemas.microsoft.com/office/drawing/2014/main" id="{D3D2DE1A-7673-4BBD-9F7D-680410539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42" y="3442073"/>
              <a:ext cx="192405" cy="0"/>
            </a:xfrm>
            <a:custGeom>
              <a:avLst/>
              <a:gdLst>
                <a:gd name="T0" fmla="*/ 0 w 192405"/>
                <a:gd name="T1" fmla="*/ 191801 w 19240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92405">
                  <a:moveTo>
                    <a:pt x="0" y="0"/>
                  </a:moveTo>
                  <a:lnTo>
                    <a:pt x="191801" y="0"/>
                  </a:lnTo>
                </a:path>
              </a:pathLst>
            </a:custGeom>
            <a:noFill/>
            <a:ln w="38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73" name="object 60">
              <a:extLst>
                <a:ext uri="{FF2B5EF4-FFF2-40B4-BE49-F238E27FC236}">
                  <a16:creationId xmlns:a16="http://schemas.microsoft.com/office/drawing/2014/main" id="{0DD211C2-8B45-401E-9657-0B6246AAB7B5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42" y="3518775"/>
              <a:ext cx="192405" cy="0"/>
            </a:xfrm>
            <a:custGeom>
              <a:avLst/>
              <a:gdLst>
                <a:gd name="T0" fmla="*/ 0 w 192405"/>
                <a:gd name="T1" fmla="*/ 191801 w 19240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92405">
                  <a:moveTo>
                    <a:pt x="0" y="0"/>
                  </a:moveTo>
                  <a:lnTo>
                    <a:pt x="191801" y="0"/>
                  </a:lnTo>
                </a:path>
              </a:pathLst>
            </a:custGeom>
            <a:noFill/>
            <a:ln w="38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74" name="object 61">
              <a:extLst>
                <a:ext uri="{FF2B5EF4-FFF2-40B4-BE49-F238E27FC236}">
                  <a16:creationId xmlns:a16="http://schemas.microsoft.com/office/drawing/2014/main" id="{9F5C7982-AC9A-4E5E-8425-0566E76984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42" y="3595476"/>
              <a:ext cx="134620" cy="0"/>
            </a:xfrm>
            <a:custGeom>
              <a:avLst/>
              <a:gdLst>
                <a:gd name="T0" fmla="*/ 0 w 134619"/>
                <a:gd name="T1" fmla="*/ 134264 w 134619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34619">
                  <a:moveTo>
                    <a:pt x="0" y="0"/>
                  </a:moveTo>
                  <a:lnTo>
                    <a:pt x="134261" y="0"/>
                  </a:lnTo>
                </a:path>
              </a:pathLst>
            </a:custGeom>
            <a:noFill/>
            <a:ln w="38350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75" name="object 62">
              <a:extLst>
                <a:ext uri="{FF2B5EF4-FFF2-40B4-BE49-F238E27FC236}">
                  <a16:creationId xmlns:a16="http://schemas.microsoft.com/office/drawing/2014/main" id="{38389CD1-CF18-410F-A589-0126EDB1605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83" y="3576301"/>
              <a:ext cx="38735" cy="38735"/>
            </a:xfrm>
            <a:custGeom>
              <a:avLst/>
              <a:gdLst>
                <a:gd name="T0" fmla="*/ 0 w 38735"/>
                <a:gd name="T1" fmla="*/ 0 h 38735"/>
                <a:gd name="T2" fmla="*/ 38360 w 38735"/>
                <a:gd name="T3" fmla="*/ 0 h 38735"/>
                <a:gd name="T4" fmla="*/ 38360 w 38735"/>
                <a:gd name="T5" fmla="*/ 38350 h 38735"/>
                <a:gd name="T6" fmla="*/ 0 w 38735"/>
                <a:gd name="T7" fmla="*/ 38350 h 38735"/>
                <a:gd name="T8" fmla="*/ 0 w 38735"/>
                <a:gd name="T9" fmla="*/ 0 h 38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735" h="38735">
                  <a:moveTo>
                    <a:pt x="0" y="0"/>
                  </a:moveTo>
                  <a:lnTo>
                    <a:pt x="38360" y="0"/>
                  </a:lnTo>
                  <a:lnTo>
                    <a:pt x="3836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76" name="object 63">
              <a:extLst>
                <a:ext uri="{FF2B5EF4-FFF2-40B4-BE49-F238E27FC236}">
                  <a16:creationId xmlns:a16="http://schemas.microsoft.com/office/drawing/2014/main" id="{CF096AD5-C562-4E25-A7EA-51B159C58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125642" y="3653003"/>
              <a:ext cx="38735" cy="38735"/>
            </a:xfrm>
            <a:custGeom>
              <a:avLst/>
              <a:gdLst>
                <a:gd name="T0" fmla="*/ 0 w 38735"/>
                <a:gd name="T1" fmla="*/ 0 h 38735"/>
                <a:gd name="T2" fmla="*/ 38360 w 38735"/>
                <a:gd name="T3" fmla="*/ 0 h 38735"/>
                <a:gd name="T4" fmla="*/ 38360 w 38735"/>
                <a:gd name="T5" fmla="*/ 38350 h 38735"/>
                <a:gd name="T6" fmla="*/ 0 w 38735"/>
                <a:gd name="T7" fmla="*/ 38350 h 38735"/>
                <a:gd name="T8" fmla="*/ 0 w 38735"/>
                <a:gd name="T9" fmla="*/ 0 h 38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735" h="38735">
                  <a:moveTo>
                    <a:pt x="0" y="0"/>
                  </a:moveTo>
                  <a:lnTo>
                    <a:pt x="38360" y="0"/>
                  </a:lnTo>
                  <a:lnTo>
                    <a:pt x="3836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77" name="object 64">
              <a:extLst>
                <a:ext uri="{FF2B5EF4-FFF2-40B4-BE49-F238E27FC236}">
                  <a16:creationId xmlns:a16="http://schemas.microsoft.com/office/drawing/2014/main" id="{43FA0943-4660-4636-97E4-F1B54590E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202363" y="3653004"/>
              <a:ext cx="38735" cy="38735"/>
            </a:xfrm>
            <a:custGeom>
              <a:avLst/>
              <a:gdLst>
                <a:gd name="T0" fmla="*/ 0 w 38735"/>
                <a:gd name="T1" fmla="*/ 0 h 38735"/>
                <a:gd name="T2" fmla="*/ 38360 w 38735"/>
                <a:gd name="T3" fmla="*/ 0 h 38735"/>
                <a:gd name="T4" fmla="*/ 38360 w 38735"/>
                <a:gd name="T5" fmla="*/ 38350 h 38735"/>
                <a:gd name="T6" fmla="*/ 0 w 38735"/>
                <a:gd name="T7" fmla="*/ 38350 h 38735"/>
                <a:gd name="T8" fmla="*/ 0 w 38735"/>
                <a:gd name="T9" fmla="*/ 0 h 38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735" h="38735">
                  <a:moveTo>
                    <a:pt x="0" y="0"/>
                  </a:moveTo>
                  <a:lnTo>
                    <a:pt x="38360" y="0"/>
                  </a:lnTo>
                  <a:lnTo>
                    <a:pt x="3836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78" name="object 65">
              <a:extLst>
                <a:ext uri="{FF2B5EF4-FFF2-40B4-BE49-F238E27FC236}">
                  <a16:creationId xmlns:a16="http://schemas.microsoft.com/office/drawing/2014/main" id="{4D2E1A5E-C7BD-4CA1-9394-4DA854C2B8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79083" y="3653004"/>
              <a:ext cx="38735" cy="38735"/>
            </a:xfrm>
            <a:custGeom>
              <a:avLst/>
              <a:gdLst>
                <a:gd name="T0" fmla="*/ 0 w 38735"/>
                <a:gd name="T1" fmla="*/ 0 h 38735"/>
                <a:gd name="T2" fmla="*/ 38360 w 38735"/>
                <a:gd name="T3" fmla="*/ 0 h 38735"/>
                <a:gd name="T4" fmla="*/ 38360 w 38735"/>
                <a:gd name="T5" fmla="*/ 38350 h 38735"/>
                <a:gd name="T6" fmla="*/ 0 w 38735"/>
                <a:gd name="T7" fmla="*/ 38350 h 38735"/>
                <a:gd name="T8" fmla="*/ 0 w 38735"/>
                <a:gd name="T9" fmla="*/ 0 h 387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8735" h="38735">
                  <a:moveTo>
                    <a:pt x="0" y="0"/>
                  </a:moveTo>
                  <a:lnTo>
                    <a:pt x="38360" y="0"/>
                  </a:lnTo>
                  <a:lnTo>
                    <a:pt x="38360" y="38350"/>
                  </a:lnTo>
                  <a:lnTo>
                    <a:pt x="0" y="383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</p:grpSp>
      <p:sp>
        <p:nvSpPr>
          <p:cNvPr id="15" name="object 73">
            <a:extLst>
              <a:ext uri="{FF2B5EF4-FFF2-40B4-BE49-F238E27FC236}">
                <a16:creationId xmlns:a16="http://schemas.microsoft.com/office/drawing/2014/main" id="{04FBA778-CECF-4C84-A201-1095371835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83131" y="1986603"/>
            <a:ext cx="1995508" cy="612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47625" rIns="0" bIns="0">
            <a:spAutoFit/>
          </a:bodyPr>
          <a:lstStyle>
            <a:lvl1pPr marL="111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ts val="2163"/>
              </a:lnSpc>
              <a:spcBef>
                <a:spcPts val="375"/>
              </a:spcBef>
              <a:buNone/>
            </a:pP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Sistem</a:t>
            </a:r>
            <a:r>
              <a:rPr lang="en-US" alt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akreditasi</a:t>
            </a:r>
            <a:r>
              <a:rPr lang="en-US" alt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perguruan</a:t>
            </a:r>
            <a:r>
              <a:rPr lang="en-US" altLang="en-US" sz="2000" b="1" dirty="0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000" b="1" dirty="0" err="1">
                <a:solidFill>
                  <a:srgbClr val="FFFFFF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tinggi</a:t>
            </a:r>
            <a:endParaRPr lang="en-US" altLang="en-US" sz="20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6" name="Group 242">
            <a:extLst>
              <a:ext uri="{FF2B5EF4-FFF2-40B4-BE49-F238E27FC236}">
                <a16:creationId xmlns:a16="http://schemas.microsoft.com/office/drawing/2014/main" id="{57709833-3D22-4528-BB4B-2DCA5EAB2AA0}"/>
              </a:ext>
            </a:extLst>
          </p:cNvPr>
          <p:cNvGrpSpPr>
            <a:grpSpLocks/>
          </p:cNvGrpSpPr>
          <p:nvPr/>
        </p:nvGrpSpPr>
        <p:grpSpPr bwMode="auto">
          <a:xfrm>
            <a:off x="6859218" y="3095047"/>
            <a:ext cx="1094511" cy="1123925"/>
            <a:chOff x="7022591" y="2685286"/>
            <a:chExt cx="1122045" cy="1152525"/>
          </a:xfrm>
        </p:grpSpPr>
        <p:sp>
          <p:nvSpPr>
            <p:cNvPr id="49" name="object 83">
              <a:extLst>
                <a:ext uri="{FF2B5EF4-FFF2-40B4-BE49-F238E27FC236}">
                  <a16:creationId xmlns:a16="http://schemas.microsoft.com/office/drawing/2014/main" id="{3DE52EE7-0767-4791-99E9-AF734F979AFD}"/>
                </a:ext>
              </a:extLst>
            </p:cNvPr>
            <p:cNvSpPr>
              <a:spLocks/>
            </p:cNvSpPr>
            <p:nvPr/>
          </p:nvSpPr>
          <p:spPr bwMode="auto">
            <a:xfrm>
              <a:off x="7022591" y="2685286"/>
              <a:ext cx="1122045" cy="1152525"/>
            </a:xfrm>
            <a:custGeom>
              <a:avLst/>
              <a:gdLst>
                <a:gd name="T0" fmla="*/ 0 w 1122045"/>
                <a:gd name="T1" fmla="*/ 158609 h 1152525"/>
                <a:gd name="T2" fmla="*/ 646821 w 1122045"/>
                <a:gd name="T3" fmla="*/ 0 h 1152525"/>
                <a:gd name="T4" fmla="*/ 33361 w 1122045"/>
                <a:gd name="T5" fmla="*/ 34218 h 1152525"/>
                <a:gd name="T6" fmla="*/ 799066 w 1122045"/>
                <a:gd name="T7" fmla="*/ 1044303 h 1152525"/>
                <a:gd name="T8" fmla="*/ 782648 w 1122045"/>
                <a:gd name="T9" fmla="*/ 1040514 h 1152525"/>
                <a:gd name="T10" fmla="*/ 770736 w 1122045"/>
                <a:gd name="T11" fmla="*/ 861986 h 1152525"/>
                <a:gd name="T12" fmla="*/ 633178 w 1122045"/>
                <a:gd name="T13" fmla="*/ 259339 h 1152525"/>
                <a:gd name="T14" fmla="*/ 682667 w 1122045"/>
                <a:gd name="T15" fmla="*/ 34218 h 1152525"/>
                <a:gd name="T16" fmla="*/ 659075 w 1122045"/>
                <a:gd name="T17" fmla="*/ 225130 h 1152525"/>
                <a:gd name="T18" fmla="*/ 878568 w 1122045"/>
                <a:gd name="T19" fmla="*/ 237700 h 1152525"/>
                <a:gd name="T20" fmla="*/ 808853 w 1122045"/>
                <a:gd name="T21" fmla="*/ 856793 h 1152525"/>
                <a:gd name="T22" fmla="*/ 809838 w 1122045"/>
                <a:gd name="T23" fmla="*/ 989886 h 1152525"/>
                <a:gd name="T24" fmla="*/ 845198 w 1122045"/>
                <a:gd name="T25" fmla="*/ 1003009 h 1152525"/>
                <a:gd name="T26" fmla="*/ 868807 w 1122045"/>
                <a:gd name="T27" fmla="*/ 225130 h 1152525"/>
                <a:gd name="T28" fmla="*/ 706251 w 1122045"/>
                <a:gd name="T29" fmla="*/ 58407 h 1152525"/>
                <a:gd name="T30" fmla="*/ 7472 w 1122045"/>
                <a:gd name="T31" fmla="*/ 1152082 h 1152525"/>
                <a:gd name="T32" fmla="*/ 7472 w 1122045"/>
                <a:gd name="T33" fmla="*/ 200493 h 1152525"/>
                <a:gd name="T34" fmla="*/ 33361 w 1122045"/>
                <a:gd name="T35" fmla="*/ 1117863 h 1152525"/>
                <a:gd name="T36" fmla="*/ 871093 w 1122045"/>
                <a:gd name="T37" fmla="*/ 1152082 h 1152525"/>
                <a:gd name="T38" fmla="*/ 963867 w 1122045"/>
                <a:gd name="T39" fmla="*/ 377833 h 1152525"/>
                <a:gd name="T40" fmla="*/ 1011736 w 1122045"/>
                <a:gd name="T41" fmla="*/ 351265 h 1152525"/>
                <a:gd name="T42" fmla="*/ 1004865 w 1122045"/>
                <a:gd name="T43" fmla="*/ 384435 h 1152525"/>
                <a:gd name="T44" fmla="*/ 995712 w 1122045"/>
                <a:gd name="T45" fmla="*/ 388373 h 1152525"/>
                <a:gd name="T46" fmla="*/ 951202 w 1122045"/>
                <a:gd name="T47" fmla="*/ 499958 h 1152525"/>
                <a:gd name="T48" fmla="*/ 1056470 w 1122045"/>
                <a:gd name="T49" fmla="*/ 507156 h 1152525"/>
                <a:gd name="T50" fmla="*/ 1086352 w 1122045"/>
                <a:gd name="T51" fmla="*/ 419742 h 1152525"/>
                <a:gd name="T52" fmla="*/ 1092946 w 1122045"/>
                <a:gd name="T53" fmla="*/ 384435 h 1152525"/>
                <a:gd name="T54" fmla="*/ 1120695 w 1122045"/>
                <a:gd name="T55" fmla="*/ 434300 h 1152525"/>
                <a:gd name="T56" fmla="*/ 1010359 w 1122045"/>
                <a:gd name="T57" fmla="*/ 685547 h 1152525"/>
                <a:gd name="T58" fmla="*/ 994781 w 1122045"/>
                <a:gd name="T59" fmla="*/ 675048 h 1152525"/>
                <a:gd name="T60" fmla="*/ 1043840 w 1122045"/>
                <a:gd name="T61" fmla="*/ 538834 h 1152525"/>
                <a:gd name="T62" fmla="*/ 1056470 w 1122045"/>
                <a:gd name="T63" fmla="*/ 507156 h 1152525"/>
                <a:gd name="T64" fmla="*/ 1021932 w 1122045"/>
                <a:gd name="T65" fmla="*/ 680569 h 1152525"/>
                <a:gd name="T66" fmla="*/ 937538 w 1122045"/>
                <a:gd name="T67" fmla="*/ 895669 h 1152525"/>
                <a:gd name="T68" fmla="*/ 974481 w 1122045"/>
                <a:gd name="T69" fmla="*/ 716252 h 1152525"/>
                <a:gd name="T70" fmla="*/ 992560 w 1122045"/>
                <a:gd name="T71" fmla="*/ 712553 h 1152525"/>
                <a:gd name="T72" fmla="*/ 1002931 w 1122045"/>
                <a:gd name="T73" fmla="*/ 728197 h 1152525"/>
                <a:gd name="T74" fmla="*/ 878568 w 1122045"/>
                <a:gd name="T75" fmla="*/ 989886 h 1152525"/>
                <a:gd name="T76" fmla="*/ 805075 w 1122045"/>
                <a:gd name="T77" fmla="*/ 892170 h 1152525"/>
                <a:gd name="T78" fmla="*/ 937538 w 1122045"/>
                <a:gd name="T79" fmla="*/ 895669 h 1152525"/>
                <a:gd name="T80" fmla="*/ 878568 w 1122045"/>
                <a:gd name="T81" fmla="*/ 971506 h 1152525"/>
                <a:gd name="T82" fmla="*/ 845198 w 1122045"/>
                <a:gd name="T83" fmla="*/ 1117863 h 1152525"/>
                <a:gd name="T84" fmla="*/ 878568 w 1122045"/>
                <a:gd name="T85" fmla="*/ 1117863 h 1152525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122045" h="1152525">
                  <a:moveTo>
                    <a:pt x="25897" y="166275"/>
                  </a:moveTo>
                  <a:lnTo>
                    <a:pt x="7472" y="166275"/>
                  </a:lnTo>
                  <a:lnTo>
                    <a:pt x="0" y="158609"/>
                  </a:lnTo>
                  <a:lnTo>
                    <a:pt x="0" y="7664"/>
                  </a:lnTo>
                  <a:lnTo>
                    <a:pt x="7472" y="0"/>
                  </a:lnTo>
                  <a:lnTo>
                    <a:pt x="646821" y="0"/>
                  </a:lnTo>
                  <a:lnTo>
                    <a:pt x="651061" y="1802"/>
                  </a:lnTo>
                  <a:lnTo>
                    <a:pt x="682667" y="34218"/>
                  </a:lnTo>
                  <a:lnTo>
                    <a:pt x="33361" y="34218"/>
                  </a:lnTo>
                  <a:lnTo>
                    <a:pt x="33361" y="158609"/>
                  </a:lnTo>
                  <a:lnTo>
                    <a:pt x="25897" y="166275"/>
                  </a:lnTo>
                  <a:close/>
                </a:path>
                <a:path w="1122045" h="1152525">
                  <a:moveTo>
                    <a:pt x="799066" y="1044303"/>
                  </a:moveTo>
                  <a:lnTo>
                    <a:pt x="792821" y="1044303"/>
                  </a:lnTo>
                  <a:lnTo>
                    <a:pt x="790677" y="1043889"/>
                  </a:lnTo>
                  <a:lnTo>
                    <a:pt x="782648" y="1040514"/>
                  </a:lnTo>
                  <a:lnTo>
                    <a:pt x="778620" y="1034677"/>
                  </a:lnTo>
                  <a:lnTo>
                    <a:pt x="770317" y="864491"/>
                  </a:lnTo>
                  <a:lnTo>
                    <a:pt x="770736" y="861986"/>
                  </a:lnTo>
                  <a:lnTo>
                    <a:pt x="845206" y="675320"/>
                  </a:lnTo>
                  <a:lnTo>
                    <a:pt x="845206" y="259339"/>
                  </a:lnTo>
                  <a:lnTo>
                    <a:pt x="633178" y="259339"/>
                  </a:lnTo>
                  <a:lnTo>
                    <a:pt x="625705" y="251684"/>
                  </a:lnTo>
                  <a:lnTo>
                    <a:pt x="625705" y="34218"/>
                  </a:lnTo>
                  <a:lnTo>
                    <a:pt x="682667" y="34218"/>
                  </a:lnTo>
                  <a:lnTo>
                    <a:pt x="706251" y="58407"/>
                  </a:lnTo>
                  <a:lnTo>
                    <a:pt x="659075" y="58407"/>
                  </a:lnTo>
                  <a:lnTo>
                    <a:pt x="659075" y="225130"/>
                  </a:lnTo>
                  <a:lnTo>
                    <a:pt x="868807" y="225130"/>
                  </a:lnTo>
                  <a:lnTo>
                    <a:pt x="876810" y="233339"/>
                  </a:lnTo>
                  <a:lnTo>
                    <a:pt x="878568" y="237700"/>
                  </a:lnTo>
                  <a:lnTo>
                    <a:pt x="878568" y="591677"/>
                  </a:lnTo>
                  <a:lnTo>
                    <a:pt x="914614" y="591677"/>
                  </a:lnTo>
                  <a:lnTo>
                    <a:pt x="808853" y="856793"/>
                  </a:lnTo>
                  <a:lnTo>
                    <a:pt x="893153" y="892170"/>
                  </a:lnTo>
                  <a:lnTo>
                    <a:pt x="805075" y="892170"/>
                  </a:lnTo>
                  <a:lnTo>
                    <a:pt x="809838" y="989886"/>
                  </a:lnTo>
                  <a:lnTo>
                    <a:pt x="878568" y="989886"/>
                  </a:lnTo>
                  <a:lnTo>
                    <a:pt x="878568" y="1003009"/>
                  </a:lnTo>
                  <a:lnTo>
                    <a:pt x="845198" y="1003009"/>
                  </a:lnTo>
                  <a:lnTo>
                    <a:pt x="803112" y="1042746"/>
                  </a:lnTo>
                  <a:lnTo>
                    <a:pt x="799066" y="1044303"/>
                  </a:lnTo>
                  <a:close/>
                </a:path>
                <a:path w="1122045" h="1152525">
                  <a:moveTo>
                    <a:pt x="868807" y="225130"/>
                  </a:moveTo>
                  <a:lnTo>
                    <a:pt x="821614" y="225130"/>
                  </a:lnTo>
                  <a:lnTo>
                    <a:pt x="659075" y="58407"/>
                  </a:lnTo>
                  <a:lnTo>
                    <a:pt x="706251" y="58407"/>
                  </a:lnTo>
                  <a:lnTo>
                    <a:pt x="868807" y="225130"/>
                  </a:lnTo>
                  <a:close/>
                </a:path>
                <a:path w="1122045" h="1152525">
                  <a:moveTo>
                    <a:pt x="871093" y="1152082"/>
                  </a:moveTo>
                  <a:lnTo>
                    <a:pt x="7472" y="1152082"/>
                  </a:lnTo>
                  <a:lnTo>
                    <a:pt x="0" y="1144418"/>
                  </a:lnTo>
                  <a:lnTo>
                    <a:pt x="0" y="208157"/>
                  </a:lnTo>
                  <a:lnTo>
                    <a:pt x="7472" y="200493"/>
                  </a:lnTo>
                  <a:lnTo>
                    <a:pt x="25897" y="200493"/>
                  </a:lnTo>
                  <a:lnTo>
                    <a:pt x="33361" y="208157"/>
                  </a:lnTo>
                  <a:lnTo>
                    <a:pt x="33361" y="1117863"/>
                  </a:lnTo>
                  <a:lnTo>
                    <a:pt x="878568" y="1117863"/>
                  </a:lnTo>
                  <a:lnTo>
                    <a:pt x="878568" y="1144418"/>
                  </a:lnTo>
                  <a:lnTo>
                    <a:pt x="871093" y="1152082"/>
                  </a:lnTo>
                  <a:close/>
                </a:path>
                <a:path w="1122045" h="1152525">
                  <a:moveTo>
                    <a:pt x="914614" y="591677"/>
                  </a:moveTo>
                  <a:lnTo>
                    <a:pt x="878568" y="591677"/>
                  </a:lnTo>
                  <a:lnTo>
                    <a:pt x="963867" y="377833"/>
                  </a:lnTo>
                  <a:lnTo>
                    <a:pt x="995109" y="351338"/>
                  </a:lnTo>
                  <a:lnTo>
                    <a:pt x="1003420" y="350457"/>
                  </a:lnTo>
                  <a:lnTo>
                    <a:pt x="1011736" y="351265"/>
                  </a:lnTo>
                  <a:lnTo>
                    <a:pt x="1019853" y="353758"/>
                  </a:lnTo>
                  <a:lnTo>
                    <a:pt x="1092946" y="384435"/>
                  </a:lnTo>
                  <a:lnTo>
                    <a:pt x="1004865" y="384435"/>
                  </a:lnTo>
                  <a:lnTo>
                    <a:pt x="1002268" y="384451"/>
                  </a:lnTo>
                  <a:lnTo>
                    <a:pt x="997546" y="386483"/>
                  </a:lnTo>
                  <a:lnTo>
                    <a:pt x="995712" y="388373"/>
                  </a:lnTo>
                  <a:lnTo>
                    <a:pt x="963834" y="468278"/>
                  </a:lnTo>
                  <a:lnTo>
                    <a:pt x="1039318" y="499958"/>
                  </a:lnTo>
                  <a:lnTo>
                    <a:pt x="951202" y="499958"/>
                  </a:lnTo>
                  <a:lnTo>
                    <a:pt x="914614" y="591677"/>
                  </a:lnTo>
                  <a:close/>
                </a:path>
                <a:path w="1122045" h="1152525">
                  <a:moveTo>
                    <a:pt x="1092525" y="507156"/>
                  </a:moveTo>
                  <a:lnTo>
                    <a:pt x="1056470" y="507156"/>
                  </a:lnTo>
                  <a:lnTo>
                    <a:pt x="1088350" y="427249"/>
                  </a:lnTo>
                  <a:lnTo>
                    <a:pt x="1088333" y="424585"/>
                  </a:lnTo>
                  <a:lnTo>
                    <a:pt x="1086352" y="419742"/>
                  </a:lnTo>
                  <a:lnTo>
                    <a:pt x="1084511" y="417861"/>
                  </a:lnTo>
                  <a:lnTo>
                    <a:pt x="1004865" y="384435"/>
                  </a:lnTo>
                  <a:lnTo>
                    <a:pt x="1092946" y="384435"/>
                  </a:lnTo>
                  <a:lnTo>
                    <a:pt x="1120618" y="417242"/>
                  </a:lnTo>
                  <a:lnTo>
                    <a:pt x="1121479" y="425768"/>
                  </a:lnTo>
                  <a:lnTo>
                    <a:pt x="1120695" y="434300"/>
                  </a:lnTo>
                  <a:lnTo>
                    <a:pt x="1118265" y="442631"/>
                  </a:lnTo>
                  <a:lnTo>
                    <a:pt x="1092525" y="507156"/>
                  </a:lnTo>
                  <a:close/>
                </a:path>
                <a:path w="1122045" h="1152525">
                  <a:moveTo>
                    <a:pt x="1010359" y="685547"/>
                  </a:moveTo>
                  <a:lnTo>
                    <a:pt x="1003854" y="684269"/>
                  </a:lnTo>
                  <a:lnTo>
                    <a:pt x="998336" y="680502"/>
                  </a:lnTo>
                  <a:lnTo>
                    <a:pt x="994781" y="675048"/>
                  </a:lnTo>
                  <a:lnTo>
                    <a:pt x="993481" y="668625"/>
                  </a:lnTo>
                  <a:lnTo>
                    <a:pt x="994727" y="661952"/>
                  </a:lnTo>
                  <a:lnTo>
                    <a:pt x="1043840" y="538834"/>
                  </a:lnTo>
                  <a:lnTo>
                    <a:pt x="951202" y="499958"/>
                  </a:lnTo>
                  <a:lnTo>
                    <a:pt x="1039318" y="499958"/>
                  </a:lnTo>
                  <a:lnTo>
                    <a:pt x="1056470" y="507156"/>
                  </a:lnTo>
                  <a:lnTo>
                    <a:pt x="1092525" y="507156"/>
                  </a:lnTo>
                  <a:lnTo>
                    <a:pt x="1025603" y="674915"/>
                  </a:lnTo>
                  <a:lnTo>
                    <a:pt x="1021932" y="680569"/>
                  </a:lnTo>
                  <a:lnTo>
                    <a:pt x="1016618" y="684213"/>
                  </a:lnTo>
                  <a:lnTo>
                    <a:pt x="1010359" y="685547"/>
                  </a:lnTo>
                  <a:close/>
                </a:path>
                <a:path w="1122045" h="1152525">
                  <a:moveTo>
                    <a:pt x="937538" y="895669"/>
                  </a:moveTo>
                  <a:lnTo>
                    <a:pt x="901491" y="895669"/>
                  </a:lnTo>
                  <a:lnTo>
                    <a:pt x="970808" y="721905"/>
                  </a:lnTo>
                  <a:lnTo>
                    <a:pt x="974481" y="716252"/>
                  </a:lnTo>
                  <a:lnTo>
                    <a:pt x="979798" y="712608"/>
                  </a:lnTo>
                  <a:lnTo>
                    <a:pt x="986058" y="711276"/>
                  </a:lnTo>
                  <a:lnTo>
                    <a:pt x="992560" y="712553"/>
                  </a:lnTo>
                  <a:lnTo>
                    <a:pt x="998073" y="716320"/>
                  </a:lnTo>
                  <a:lnTo>
                    <a:pt x="1001628" y="721774"/>
                  </a:lnTo>
                  <a:lnTo>
                    <a:pt x="1002931" y="728197"/>
                  </a:lnTo>
                  <a:lnTo>
                    <a:pt x="1001686" y="734870"/>
                  </a:lnTo>
                  <a:lnTo>
                    <a:pt x="937538" y="895669"/>
                  </a:lnTo>
                  <a:close/>
                </a:path>
                <a:path w="1122045" h="1152525">
                  <a:moveTo>
                    <a:pt x="878568" y="989886"/>
                  </a:moveTo>
                  <a:lnTo>
                    <a:pt x="809838" y="989886"/>
                  </a:lnTo>
                  <a:lnTo>
                    <a:pt x="880016" y="923621"/>
                  </a:lnTo>
                  <a:lnTo>
                    <a:pt x="805075" y="892170"/>
                  </a:lnTo>
                  <a:lnTo>
                    <a:pt x="893153" y="892170"/>
                  </a:lnTo>
                  <a:lnTo>
                    <a:pt x="901491" y="895669"/>
                  </a:lnTo>
                  <a:lnTo>
                    <a:pt x="937538" y="895669"/>
                  </a:lnTo>
                  <a:lnTo>
                    <a:pt x="925125" y="926784"/>
                  </a:lnTo>
                  <a:lnTo>
                    <a:pt x="923721" y="928868"/>
                  </a:lnTo>
                  <a:lnTo>
                    <a:pt x="878568" y="971506"/>
                  </a:lnTo>
                  <a:lnTo>
                    <a:pt x="878568" y="989886"/>
                  </a:lnTo>
                  <a:close/>
                </a:path>
                <a:path w="1122045" h="1152525">
                  <a:moveTo>
                    <a:pt x="878568" y="1117863"/>
                  </a:moveTo>
                  <a:lnTo>
                    <a:pt x="845198" y="1117863"/>
                  </a:lnTo>
                  <a:lnTo>
                    <a:pt x="845198" y="1003009"/>
                  </a:lnTo>
                  <a:lnTo>
                    <a:pt x="878568" y="1003009"/>
                  </a:lnTo>
                  <a:lnTo>
                    <a:pt x="878568" y="111786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50" name="object 84">
              <a:extLst>
                <a:ext uri="{FF2B5EF4-FFF2-40B4-BE49-F238E27FC236}">
                  <a16:creationId xmlns:a16="http://schemas.microsoft.com/office/drawing/2014/main" id="{EDDEE1BB-1BCD-4BE9-839F-A79D55EAFB97}"/>
                </a:ext>
              </a:extLst>
            </p:cNvPr>
            <p:cNvSpPr>
              <a:spLocks/>
            </p:cNvSpPr>
            <p:nvPr/>
          </p:nvSpPr>
          <p:spPr bwMode="auto">
            <a:xfrm>
              <a:off x="7354206" y="2889196"/>
              <a:ext cx="240665" cy="0"/>
            </a:xfrm>
            <a:custGeom>
              <a:avLst/>
              <a:gdLst>
                <a:gd name="T0" fmla="*/ 0 w 240665"/>
                <a:gd name="T1" fmla="*/ 240212 w 24066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240665">
                  <a:moveTo>
                    <a:pt x="0" y="0"/>
                  </a:moveTo>
                  <a:lnTo>
                    <a:pt x="240212" y="0"/>
                  </a:lnTo>
                </a:path>
              </a:pathLst>
            </a:custGeom>
            <a:noFill/>
            <a:ln w="3421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51" name="object 85">
              <a:extLst>
                <a:ext uri="{FF2B5EF4-FFF2-40B4-BE49-F238E27FC236}">
                  <a16:creationId xmlns:a16="http://schemas.microsoft.com/office/drawing/2014/main" id="{C73ED7A3-6707-4176-A874-CA9CA8ED9D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921" y="3049006"/>
              <a:ext cx="193583" cy="198347"/>
            </a:xfrm>
            <a:prstGeom prst="rect">
              <a:avLst/>
            </a:prstGeom>
            <a:blipFill dpi="0" rotWithShape="1">
              <a:blip r:embed="rId4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2" name="object 86">
              <a:extLst>
                <a:ext uri="{FF2B5EF4-FFF2-40B4-BE49-F238E27FC236}">
                  <a16:creationId xmlns:a16="http://schemas.microsoft.com/office/drawing/2014/main" id="{47CB4964-87CF-42DA-9136-3B18DCF39BCA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007" y="3121546"/>
              <a:ext cx="390525" cy="0"/>
            </a:xfrm>
            <a:custGeom>
              <a:avLst/>
              <a:gdLst>
                <a:gd name="T0" fmla="*/ 0 w 390525"/>
                <a:gd name="T1" fmla="*/ 390334 w 39052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0525">
                  <a:moveTo>
                    <a:pt x="0" y="0"/>
                  </a:moveTo>
                  <a:lnTo>
                    <a:pt x="390334" y="0"/>
                  </a:lnTo>
                </a:path>
              </a:pathLst>
            </a:custGeom>
            <a:noFill/>
            <a:ln w="3422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53" name="object 87">
              <a:extLst>
                <a:ext uri="{FF2B5EF4-FFF2-40B4-BE49-F238E27FC236}">
                  <a16:creationId xmlns:a16="http://schemas.microsoft.com/office/drawing/2014/main" id="{AE2D4CC7-7C4B-4959-9716-AC7A3B7B9340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006" y="3203672"/>
              <a:ext cx="320675" cy="0"/>
            </a:xfrm>
            <a:custGeom>
              <a:avLst/>
              <a:gdLst>
                <a:gd name="T0" fmla="*/ 0 w 320675"/>
                <a:gd name="T1" fmla="*/ 320269 w 32067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20675">
                  <a:moveTo>
                    <a:pt x="0" y="0"/>
                  </a:moveTo>
                  <a:lnTo>
                    <a:pt x="320269" y="0"/>
                  </a:lnTo>
                </a:path>
              </a:pathLst>
            </a:custGeom>
            <a:noFill/>
            <a:ln w="3421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54" name="object 88">
              <a:extLst>
                <a:ext uri="{FF2B5EF4-FFF2-40B4-BE49-F238E27FC236}">
                  <a16:creationId xmlns:a16="http://schemas.microsoft.com/office/drawing/2014/main" id="{DD2635D7-9581-4008-BCC5-19469259ED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921" y="3273707"/>
              <a:ext cx="193585" cy="198345"/>
            </a:xfrm>
            <a:prstGeom prst="rect">
              <a:avLst/>
            </a:prstGeom>
            <a:blipFill dpi="0" rotWithShape="1">
              <a:blip r:embed="rId5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5" name="object 89">
              <a:extLst>
                <a:ext uri="{FF2B5EF4-FFF2-40B4-BE49-F238E27FC236}">
                  <a16:creationId xmlns:a16="http://schemas.microsoft.com/office/drawing/2014/main" id="{96A8503C-A3A2-46E5-BEF4-300DEFCBC759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007" y="3346242"/>
              <a:ext cx="390525" cy="0"/>
            </a:xfrm>
            <a:custGeom>
              <a:avLst/>
              <a:gdLst>
                <a:gd name="T0" fmla="*/ 0 w 390525"/>
                <a:gd name="T1" fmla="*/ 390334 w 39052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0525">
                  <a:moveTo>
                    <a:pt x="0" y="0"/>
                  </a:moveTo>
                  <a:lnTo>
                    <a:pt x="390334" y="0"/>
                  </a:lnTo>
                </a:path>
              </a:pathLst>
            </a:custGeom>
            <a:noFill/>
            <a:ln w="3421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56" name="object 90">
              <a:extLst>
                <a:ext uri="{FF2B5EF4-FFF2-40B4-BE49-F238E27FC236}">
                  <a16:creationId xmlns:a16="http://schemas.microsoft.com/office/drawing/2014/main" id="{15533109-A989-4257-A08E-72FC14538195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006" y="3428373"/>
              <a:ext cx="140335" cy="0"/>
            </a:xfrm>
            <a:custGeom>
              <a:avLst/>
              <a:gdLst>
                <a:gd name="T0" fmla="*/ 0 w 140334"/>
                <a:gd name="T1" fmla="*/ 140123 w 14033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140334">
                  <a:moveTo>
                    <a:pt x="0" y="0"/>
                  </a:moveTo>
                  <a:lnTo>
                    <a:pt x="140120" y="0"/>
                  </a:lnTo>
                </a:path>
              </a:pathLst>
            </a:custGeom>
            <a:noFill/>
            <a:ln w="3421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57" name="object 91">
              <a:extLst>
                <a:ext uri="{FF2B5EF4-FFF2-40B4-BE49-F238E27FC236}">
                  <a16:creationId xmlns:a16="http://schemas.microsoft.com/office/drawing/2014/main" id="{9FACE550-16F0-4452-9D23-501FEB8F2E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134921" y="3527262"/>
              <a:ext cx="165246" cy="169491"/>
            </a:xfrm>
            <a:prstGeom prst="rect">
              <a:avLst/>
            </a:prstGeom>
            <a:blipFill dpi="0" rotWithShape="1">
              <a:blip r:embed="rId6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58" name="object 92">
              <a:extLst>
                <a:ext uri="{FF2B5EF4-FFF2-40B4-BE49-F238E27FC236}">
                  <a16:creationId xmlns:a16="http://schemas.microsoft.com/office/drawing/2014/main" id="{C3591047-B2DF-4FF5-8977-97D788B3F202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006" y="3570941"/>
              <a:ext cx="390525" cy="0"/>
            </a:xfrm>
            <a:custGeom>
              <a:avLst/>
              <a:gdLst>
                <a:gd name="T0" fmla="*/ 0 w 390525"/>
                <a:gd name="T1" fmla="*/ 390334 w 39052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90525">
                  <a:moveTo>
                    <a:pt x="0" y="0"/>
                  </a:moveTo>
                  <a:lnTo>
                    <a:pt x="390334" y="0"/>
                  </a:lnTo>
                </a:path>
              </a:pathLst>
            </a:custGeom>
            <a:noFill/>
            <a:ln w="34218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59" name="object 93">
              <a:extLst>
                <a:ext uri="{FF2B5EF4-FFF2-40B4-BE49-F238E27FC236}">
                  <a16:creationId xmlns:a16="http://schemas.microsoft.com/office/drawing/2014/main" id="{F4CB4912-B24D-4DF6-AA88-D697B6718C8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82006" y="3653067"/>
              <a:ext cx="337185" cy="0"/>
            </a:xfrm>
            <a:custGeom>
              <a:avLst/>
              <a:gdLst>
                <a:gd name="T0" fmla="*/ 0 w 337184"/>
                <a:gd name="T1" fmla="*/ 336958 w 337184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337184">
                  <a:moveTo>
                    <a:pt x="0" y="0"/>
                  </a:moveTo>
                  <a:lnTo>
                    <a:pt x="336955" y="0"/>
                  </a:lnTo>
                </a:path>
              </a:pathLst>
            </a:custGeom>
            <a:noFill/>
            <a:ln w="34227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</p:grpSp>
      <p:grpSp>
        <p:nvGrpSpPr>
          <p:cNvPr id="17" name="Group 241">
            <a:extLst>
              <a:ext uri="{FF2B5EF4-FFF2-40B4-BE49-F238E27FC236}">
                <a16:creationId xmlns:a16="http://schemas.microsoft.com/office/drawing/2014/main" id="{6D06CD0C-BFC5-44B8-9222-27028479BBB7}"/>
              </a:ext>
            </a:extLst>
          </p:cNvPr>
          <p:cNvGrpSpPr>
            <a:grpSpLocks/>
          </p:cNvGrpSpPr>
          <p:nvPr/>
        </p:nvGrpSpPr>
        <p:grpSpPr bwMode="auto">
          <a:xfrm>
            <a:off x="4311035" y="3124461"/>
            <a:ext cx="897901" cy="1094511"/>
            <a:chOff x="4203196" y="2714244"/>
            <a:chExt cx="920750" cy="1123315"/>
          </a:xfrm>
        </p:grpSpPr>
        <p:sp>
          <p:nvSpPr>
            <p:cNvPr id="29" name="object 94">
              <a:extLst>
                <a:ext uri="{FF2B5EF4-FFF2-40B4-BE49-F238E27FC236}">
                  <a16:creationId xmlns:a16="http://schemas.microsoft.com/office/drawing/2014/main" id="{0BED0089-D526-484D-895C-6D13CE5169A4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196" y="2714244"/>
              <a:ext cx="920750" cy="1123315"/>
            </a:xfrm>
            <a:custGeom>
              <a:avLst/>
              <a:gdLst>
                <a:gd name="T0" fmla="*/ 898575 w 920750"/>
                <a:gd name="T1" fmla="*/ 0 h 1123314"/>
                <a:gd name="T2" fmla="*/ 21907 w 920750"/>
                <a:gd name="T3" fmla="*/ 0 h 1123314"/>
                <a:gd name="T4" fmla="*/ 13378 w 920750"/>
                <a:gd name="T5" fmla="*/ 1723 h 1123314"/>
                <a:gd name="T6" fmla="*/ 6415 w 920750"/>
                <a:gd name="T7" fmla="*/ 6423 h 1123314"/>
                <a:gd name="T8" fmla="*/ 1721 w 920750"/>
                <a:gd name="T9" fmla="*/ 13394 h 1123314"/>
                <a:gd name="T10" fmla="*/ 0 w 920750"/>
                <a:gd name="T11" fmla="*/ 21932 h 1123314"/>
                <a:gd name="T12" fmla="*/ 0 w 920750"/>
                <a:gd name="T13" fmla="*/ 1101258 h 1123314"/>
                <a:gd name="T14" fmla="*/ 1721 w 920750"/>
                <a:gd name="T15" fmla="*/ 1109796 h 1123314"/>
                <a:gd name="T16" fmla="*/ 6415 w 920750"/>
                <a:gd name="T17" fmla="*/ 1116767 h 1123314"/>
                <a:gd name="T18" fmla="*/ 13378 w 920750"/>
                <a:gd name="T19" fmla="*/ 1121467 h 1123314"/>
                <a:gd name="T20" fmla="*/ 21907 w 920750"/>
                <a:gd name="T21" fmla="*/ 1123191 h 1123314"/>
                <a:gd name="T22" fmla="*/ 898575 w 920750"/>
                <a:gd name="T23" fmla="*/ 1123191 h 1123314"/>
                <a:gd name="T24" fmla="*/ 907106 w 920750"/>
                <a:gd name="T25" fmla="*/ 1121467 h 1123314"/>
                <a:gd name="T26" fmla="*/ 914074 w 920750"/>
                <a:gd name="T27" fmla="*/ 1116767 h 1123314"/>
                <a:gd name="T28" fmla="*/ 918772 w 920750"/>
                <a:gd name="T29" fmla="*/ 1109796 h 1123314"/>
                <a:gd name="T30" fmla="*/ 920496 w 920750"/>
                <a:gd name="T31" fmla="*/ 1101258 h 1123314"/>
                <a:gd name="T32" fmla="*/ 920496 w 920750"/>
                <a:gd name="T33" fmla="*/ 1079312 h 1123314"/>
                <a:gd name="T34" fmla="*/ 43827 w 920750"/>
                <a:gd name="T35" fmla="*/ 1079312 h 1123314"/>
                <a:gd name="T36" fmla="*/ 43827 w 920750"/>
                <a:gd name="T37" fmla="*/ 43865 h 1123314"/>
                <a:gd name="T38" fmla="*/ 920496 w 920750"/>
                <a:gd name="T39" fmla="*/ 43865 h 1123314"/>
                <a:gd name="T40" fmla="*/ 920496 w 920750"/>
                <a:gd name="T41" fmla="*/ 21932 h 1123314"/>
                <a:gd name="T42" fmla="*/ 918772 w 920750"/>
                <a:gd name="T43" fmla="*/ 13394 h 1123314"/>
                <a:gd name="T44" fmla="*/ 914074 w 920750"/>
                <a:gd name="T45" fmla="*/ 6423 h 1123314"/>
                <a:gd name="T46" fmla="*/ 907106 w 920750"/>
                <a:gd name="T47" fmla="*/ 1723 h 1123314"/>
                <a:gd name="T48" fmla="*/ 898575 w 920750"/>
                <a:gd name="T49" fmla="*/ 0 h 1123314"/>
                <a:gd name="T50" fmla="*/ 920496 w 920750"/>
                <a:gd name="T51" fmla="*/ 43865 h 1123314"/>
                <a:gd name="T52" fmla="*/ 876655 w 920750"/>
                <a:gd name="T53" fmla="*/ 43865 h 1123314"/>
                <a:gd name="T54" fmla="*/ 876655 w 920750"/>
                <a:gd name="T55" fmla="*/ 1079312 h 1123314"/>
                <a:gd name="T56" fmla="*/ 920496 w 920750"/>
                <a:gd name="T57" fmla="*/ 1079312 h 1123314"/>
                <a:gd name="T58" fmla="*/ 920496 w 920750"/>
                <a:gd name="T59" fmla="*/ 43865 h 1123314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0" t="0" r="r" b="b"/>
              <a:pathLst>
                <a:path w="920750" h="1123314">
                  <a:moveTo>
                    <a:pt x="898575" y="0"/>
                  </a:moveTo>
                  <a:lnTo>
                    <a:pt x="21907" y="0"/>
                  </a:lnTo>
                  <a:lnTo>
                    <a:pt x="13378" y="1723"/>
                  </a:lnTo>
                  <a:lnTo>
                    <a:pt x="6415" y="6423"/>
                  </a:lnTo>
                  <a:lnTo>
                    <a:pt x="1721" y="13394"/>
                  </a:lnTo>
                  <a:lnTo>
                    <a:pt x="0" y="21932"/>
                  </a:lnTo>
                  <a:lnTo>
                    <a:pt x="0" y="1101255"/>
                  </a:lnTo>
                  <a:lnTo>
                    <a:pt x="1721" y="1109793"/>
                  </a:lnTo>
                  <a:lnTo>
                    <a:pt x="6415" y="1116764"/>
                  </a:lnTo>
                  <a:lnTo>
                    <a:pt x="13378" y="1121464"/>
                  </a:lnTo>
                  <a:lnTo>
                    <a:pt x="21907" y="1123188"/>
                  </a:lnTo>
                  <a:lnTo>
                    <a:pt x="898575" y="1123188"/>
                  </a:lnTo>
                  <a:lnTo>
                    <a:pt x="907106" y="1121464"/>
                  </a:lnTo>
                  <a:lnTo>
                    <a:pt x="914074" y="1116764"/>
                  </a:lnTo>
                  <a:lnTo>
                    <a:pt x="918772" y="1109793"/>
                  </a:lnTo>
                  <a:lnTo>
                    <a:pt x="920496" y="1101255"/>
                  </a:lnTo>
                  <a:lnTo>
                    <a:pt x="920496" y="1079309"/>
                  </a:lnTo>
                  <a:lnTo>
                    <a:pt x="43827" y="1079309"/>
                  </a:lnTo>
                  <a:lnTo>
                    <a:pt x="43827" y="43865"/>
                  </a:lnTo>
                  <a:lnTo>
                    <a:pt x="920496" y="43865"/>
                  </a:lnTo>
                  <a:lnTo>
                    <a:pt x="920496" y="21932"/>
                  </a:lnTo>
                  <a:lnTo>
                    <a:pt x="918772" y="13394"/>
                  </a:lnTo>
                  <a:lnTo>
                    <a:pt x="914074" y="6423"/>
                  </a:lnTo>
                  <a:lnTo>
                    <a:pt x="907106" y="1723"/>
                  </a:lnTo>
                  <a:lnTo>
                    <a:pt x="898575" y="0"/>
                  </a:lnTo>
                  <a:close/>
                </a:path>
                <a:path w="920750" h="1123314">
                  <a:moveTo>
                    <a:pt x="920496" y="43865"/>
                  </a:moveTo>
                  <a:lnTo>
                    <a:pt x="876655" y="43865"/>
                  </a:lnTo>
                  <a:lnTo>
                    <a:pt x="876655" y="1079309"/>
                  </a:lnTo>
                  <a:lnTo>
                    <a:pt x="920496" y="1079309"/>
                  </a:lnTo>
                  <a:lnTo>
                    <a:pt x="920496" y="4386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30" name="object 95">
              <a:extLst>
                <a:ext uri="{FF2B5EF4-FFF2-40B4-BE49-F238E27FC236}">
                  <a16:creationId xmlns:a16="http://schemas.microsoft.com/office/drawing/2014/main" id="{48D01140-CE5E-4B2B-A682-50034BB7C0A5}"/>
                </a:ext>
              </a:extLst>
            </p:cNvPr>
            <p:cNvSpPr>
              <a:spLocks/>
            </p:cNvSpPr>
            <p:nvPr/>
          </p:nvSpPr>
          <p:spPr bwMode="auto">
            <a:xfrm>
              <a:off x="4465316" y="2811781"/>
              <a:ext cx="394970" cy="43180"/>
            </a:xfrm>
            <a:custGeom>
              <a:avLst/>
              <a:gdLst>
                <a:gd name="T0" fmla="*/ 372795 w 394970"/>
                <a:gd name="T1" fmla="*/ 0 h 43180"/>
                <a:gd name="T2" fmla="*/ 21932 w 394970"/>
                <a:gd name="T3" fmla="*/ 0 h 43180"/>
                <a:gd name="T4" fmla="*/ 13394 w 394970"/>
                <a:gd name="T5" fmla="*/ 1676 h 43180"/>
                <a:gd name="T6" fmla="*/ 6423 w 394970"/>
                <a:gd name="T7" fmla="*/ 6248 h 43180"/>
                <a:gd name="T8" fmla="*/ 1723 w 394970"/>
                <a:gd name="T9" fmla="*/ 13030 h 43180"/>
                <a:gd name="T10" fmla="*/ 0 w 394970"/>
                <a:gd name="T11" fmla="*/ 21336 h 43180"/>
                <a:gd name="T12" fmla="*/ 1723 w 394970"/>
                <a:gd name="T13" fmla="*/ 29641 h 43180"/>
                <a:gd name="T14" fmla="*/ 6423 w 394970"/>
                <a:gd name="T15" fmla="*/ 36423 h 43180"/>
                <a:gd name="T16" fmla="*/ 13394 w 394970"/>
                <a:gd name="T17" fmla="*/ 40995 h 43180"/>
                <a:gd name="T18" fmla="*/ 21932 w 394970"/>
                <a:gd name="T19" fmla="*/ 42672 h 43180"/>
                <a:gd name="T20" fmla="*/ 372795 w 394970"/>
                <a:gd name="T21" fmla="*/ 42672 h 43180"/>
                <a:gd name="T22" fmla="*/ 381326 w 394970"/>
                <a:gd name="T23" fmla="*/ 40995 h 43180"/>
                <a:gd name="T24" fmla="*/ 388294 w 394970"/>
                <a:gd name="T25" fmla="*/ 36423 h 43180"/>
                <a:gd name="T26" fmla="*/ 392992 w 394970"/>
                <a:gd name="T27" fmla="*/ 29641 h 43180"/>
                <a:gd name="T28" fmla="*/ 394715 w 394970"/>
                <a:gd name="T29" fmla="*/ 21336 h 43180"/>
                <a:gd name="T30" fmla="*/ 392992 w 394970"/>
                <a:gd name="T31" fmla="*/ 13030 h 43180"/>
                <a:gd name="T32" fmla="*/ 388294 w 394970"/>
                <a:gd name="T33" fmla="*/ 6248 h 43180"/>
                <a:gd name="T34" fmla="*/ 381326 w 394970"/>
                <a:gd name="T35" fmla="*/ 1676 h 43180"/>
                <a:gd name="T36" fmla="*/ 372795 w 394970"/>
                <a:gd name="T37" fmla="*/ 0 h 43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94970" h="43180">
                  <a:moveTo>
                    <a:pt x="372795" y="0"/>
                  </a:moveTo>
                  <a:lnTo>
                    <a:pt x="21932" y="0"/>
                  </a:lnTo>
                  <a:lnTo>
                    <a:pt x="13394" y="1676"/>
                  </a:lnTo>
                  <a:lnTo>
                    <a:pt x="6423" y="6248"/>
                  </a:lnTo>
                  <a:lnTo>
                    <a:pt x="1723" y="13030"/>
                  </a:lnTo>
                  <a:lnTo>
                    <a:pt x="0" y="21336"/>
                  </a:lnTo>
                  <a:lnTo>
                    <a:pt x="1723" y="29641"/>
                  </a:lnTo>
                  <a:lnTo>
                    <a:pt x="6423" y="36423"/>
                  </a:lnTo>
                  <a:lnTo>
                    <a:pt x="13394" y="40995"/>
                  </a:lnTo>
                  <a:lnTo>
                    <a:pt x="21932" y="42672"/>
                  </a:lnTo>
                  <a:lnTo>
                    <a:pt x="372795" y="42672"/>
                  </a:lnTo>
                  <a:lnTo>
                    <a:pt x="381326" y="40995"/>
                  </a:lnTo>
                  <a:lnTo>
                    <a:pt x="388294" y="36423"/>
                  </a:lnTo>
                  <a:lnTo>
                    <a:pt x="392992" y="29641"/>
                  </a:lnTo>
                  <a:lnTo>
                    <a:pt x="394715" y="21336"/>
                  </a:lnTo>
                  <a:lnTo>
                    <a:pt x="392992" y="13030"/>
                  </a:lnTo>
                  <a:lnTo>
                    <a:pt x="388294" y="6248"/>
                  </a:lnTo>
                  <a:lnTo>
                    <a:pt x="381326" y="1676"/>
                  </a:lnTo>
                  <a:lnTo>
                    <a:pt x="37279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31" name="object 96">
              <a:extLst>
                <a:ext uri="{FF2B5EF4-FFF2-40B4-BE49-F238E27FC236}">
                  <a16:creationId xmlns:a16="http://schemas.microsoft.com/office/drawing/2014/main" id="{EB484EC8-0993-49DA-979B-BF06FFB52517}"/>
                </a:ext>
              </a:extLst>
            </p:cNvPr>
            <p:cNvSpPr>
              <a:spLocks/>
            </p:cNvSpPr>
            <p:nvPr/>
          </p:nvSpPr>
          <p:spPr bwMode="auto">
            <a:xfrm>
              <a:off x="4334253" y="2898649"/>
              <a:ext cx="306705" cy="44450"/>
            </a:xfrm>
            <a:custGeom>
              <a:avLst/>
              <a:gdLst>
                <a:gd name="T0" fmla="*/ 284444 w 306704"/>
                <a:gd name="T1" fmla="*/ 0 h 44450"/>
                <a:gd name="T2" fmla="*/ 21882 w 306704"/>
                <a:gd name="T3" fmla="*/ 0 h 44450"/>
                <a:gd name="T4" fmla="*/ 13373 w 306704"/>
                <a:gd name="T5" fmla="*/ 1740 h 44450"/>
                <a:gd name="T6" fmla="*/ 6416 w 306704"/>
                <a:gd name="T7" fmla="*/ 6481 h 44450"/>
                <a:gd name="T8" fmla="*/ 1722 w 306704"/>
                <a:gd name="T9" fmla="*/ 13507 h 44450"/>
                <a:gd name="T10" fmla="*/ 0 w 306704"/>
                <a:gd name="T11" fmla="*/ 22098 h 44450"/>
                <a:gd name="T12" fmla="*/ 1722 w 306704"/>
                <a:gd name="T13" fmla="*/ 30688 h 44450"/>
                <a:gd name="T14" fmla="*/ 6416 w 306704"/>
                <a:gd name="T15" fmla="*/ 37714 h 44450"/>
                <a:gd name="T16" fmla="*/ 13373 w 306704"/>
                <a:gd name="T17" fmla="*/ 42455 h 44450"/>
                <a:gd name="T18" fmla="*/ 21882 w 306704"/>
                <a:gd name="T19" fmla="*/ 44196 h 44450"/>
                <a:gd name="T20" fmla="*/ 284444 w 306704"/>
                <a:gd name="T21" fmla="*/ 44196 h 44450"/>
                <a:gd name="T22" fmla="*/ 292953 w 306704"/>
                <a:gd name="T23" fmla="*/ 42455 h 44450"/>
                <a:gd name="T24" fmla="*/ 299910 w 306704"/>
                <a:gd name="T25" fmla="*/ 37714 h 44450"/>
                <a:gd name="T26" fmla="*/ 304604 w 306704"/>
                <a:gd name="T27" fmla="*/ 30688 h 44450"/>
                <a:gd name="T28" fmla="*/ 306327 w 306704"/>
                <a:gd name="T29" fmla="*/ 22098 h 44450"/>
                <a:gd name="T30" fmla="*/ 304604 w 306704"/>
                <a:gd name="T31" fmla="*/ 13507 h 44450"/>
                <a:gd name="T32" fmla="*/ 299910 w 306704"/>
                <a:gd name="T33" fmla="*/ 6481 h 44450"/>
                <a:gd name="T34" fmla="*/ 292953 w 306704"/>
                <a:gd name="T35" fmla="*/ 1740 h 44450"/>
                <a:gd name="T36" fmla="*/ 284444 w 306704"/>
                <a:gd name="T37" fmla="*/ 0 h 444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6704" h="44450">
                  <a:moveTo>
                    <a:pt x="284441" y="0"/>
                  </a:moveTo>
                  <a:lnTo>
                    <a:pt x="21882" y="0"/>
                  </a:lnTo>
                  <a:lnTo>
                    <a:pt x="13373" y="1740"/>
                  </a:lnTo>
                  <a:lnTo>
                    <a:pt x="6416" y="6481"/>
                  </a:lnTo>
                  <a:lnTo>
                    <a:pt x="1722" y="13507"/>
                  </a:lnTo>
                  <a:lnTo>
                    <a:pt x="0" y="22098"/>
                  </a:lnTo>
                  <a:lnTo>
                    <a:pt x="1722" y="30688"/>
                  </a:lnTo>
                  <a:lnTo>
                    <a:pt x="6416" y="37714"/>
                  </a:lnTo>
                  <a:lnTo>
                    <a:pt x="13373" y="42455"/>
                  </a:lnTo>
                  <a:lnTo>
                    <a:pt x="21882" y="44196"/>
                  </a:lnTo>
                  <a:lnTo>
                    <a:pt x="284441" y="44196"/>
                  </a:lnTo>
                  <a:lnTo>
                    <a:pt x="292950" y="42455"/>
                  </a:lnTo>
                  <a:lnTo>
                    <a:pt x="299907" y="37714"/>
                  </a:lnTo>
                  <a:lnTo>
                    <a:pt x="304601" y="30688"/>
                  </a:lnTo>
                  <a:lnTo>
                    <a:pt x="306324" y="22098"/>
                  </a:lnTo>
                  <a:lnTo>
                    <a:pt x="304601" y="13507"/>
                  </a:lnTo>
                  <a:lnTo>
                    <a:pt x="299907" y="6481"/>
                  </a:lnTo>
                  <a:lnTo>
                    <a:pt x="292950" y="1740"/>
                  </a:lnTo>
                  <a:lnTo>
                    <a:pt x="28444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32" name="object 97">
              <a:extLst>
                <a:ext uri="{FF2B5EF4-FFF2-40B4-BE49-F238E27FC236}">
                  <a16:creationId xmlns:a16="http://schemas.microsoft.com/office/drawing/2014/main" id="{FE1C73EC-9459-40A0-ABE4-949BD93DC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76" y="2898648"/>
              <a:ext cx="307975" cy="44450"/>
            </a:xfrm>
            <a:custGeom>
              <a:avLst/>
              <a:gdLst>
                <a:gd name="T0" fmla="*/ 285864 w 307975"/>
                <a:gd name="T1" fmla="*/ 0 h 44450"/>
                <a:gd name="T2" fmla="*/ 21983 w 307975"/>
                <a:gd name="T3" fmla="*/ 0 h 44450"/>
                <a:gd name="T4" fmla="*/ 13437 w 307975"/>
                <a:gd name="T5" fmla="*/ 1740 h 44450"/>
                <a:gd name="T6" fmla="*/ 6448 w 307975"/>
                <a:gd name="T7" fmla="*/ 6481 h 44450"/>
                <a:gd name="T8" fmla="*/ 1731 w 307975"/>
                <a:gd name="T9" fmla="*/ 13507 h 44450"/>
                <a:gd name="T10" fmla="*/ 0 w 307975"/>
                <a:gd name="T11" fmla="*/ 22098 h 44450"/>
                <a:gd name="T12" fmla="*/ 1731 w 307975"/>
                <a:gd name="T13" fmla="*/ 30688 h 44450"/>
                <a:gd name="T14" fmla="*/ 6448 w 307975"/>
                <a:gd name="T15" fmla="*/ 37714 h 44450"/>
                <a:gd name="T16" fmla="*/ 13437 w 307975"/>
                <a:gd name="T17" fmla="*/ 42455 h 44450"/>
                <a:gd name="T18" fmla="*/ 21983 w 307975"/>
                <a:gd name="T19" fmla="*/ 44196 h 44450"/>
                <a:gd name="T20" fmla="*/ 285864 w 307975"/>
                <a:gd name="T21" fmla="*/ 44196 h 44450"/>
                <a:gd name="T22" fmla="*/ 294410 w 307975"/>
                <a:gd name="T23" fmla="*/ 42455 h 44450"/>
                <a:gd name="T24" fmla="*/ 301399 w 307975"/>
                <a:gd name="T25" fmla="*/ 37714 h 44450"/>
                <a:gd name="T26" fmla="*/ 306116 w 307975"/>
                <a:gd name="T27" fmla="*/ 30688 h 44450"/>
                <a:gd name="T28" fmla="*/ 307848 w 307975"/>
                <a:gd name="T29" fmla="*/ 22098 h 44450"/>
                <a:gd name="T30" fmla="*/ 306116 w 307975"/>
                <a:gd name="T31" fmla="*/ 13507 h 44450"/>
                <a:gd name="T32" fmla="*/ 301399 w 307975"/>
                <a:gd name="T33" fmla="*/ 6481 h 44450"/>
                <a:gd name="T34" fmla="*/ 294410 w 307975"/>
                <a:gd name="T35" fmla="*/ 1740 h 44450"/>
                <a:gd name="T36" fmla="*/ 285864 w 307975"/>
                <a:gd name="T37" fmla="*/ 0 h 444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7975" h="44450">
                  <a:moveTo>
                    <a:pt x="285864" y="0"/>
                  </a:moveTo>
                  <a:lnTo>
                    <a:pt x="21983" y="0"/>
                  </a:lnTo>
                  <a:lnTo>
                    <a:pt x="13437" y="1740"/>
                  </a:lnTo>
                  <a:lnTo>
                    <a:pt x="6448" y="6481"/>
                  </a:lnTo>
                  <a:lnTo>
                    <a:pt x="1731" y="13507"/>
                  </a:lnTo>
                  <a:lnTo>
                    <a:pt x="0" y="22098"/>
                  </a:lnTo>
                  <a:lnTo>
                    <a:pt x="1731" y="30688"/>
                  </a:lnTo>
                  <a:lnTo>
                    <a:pt x="6448" y="37714"/>
                  </a:lnTo>
                  <a:lnTo>
                    <a:pt x="13437" y="42455"/>
                  </a:lnTo>
                  <a:lnTo>
                    <a:pt x="21983" y="44196"/>
                  </a:lnTo>
                  <a:lnTo>
                    <a:pt x="285864" y="44196"/>
                  </a:lnTo>
                  <a:lnTo>
                    <a:pt x="294410" y="42455"/>
                  </a:lnTo>
                  <a:lnTo>
                    <a:pt x="301399" y="37714"/>
                  </a:lnTo>
                  <a:lnTo>
                    <a:pt x="306116" y="30688"/>
                  </a:lnTo>
                  <a:lnTo>
                    <a:pt x="307848" y="22098"/>
                  </a:lnTo>
                  <a:lnTo>
                    <a:pt x="306116" y="13507"/>
                  </a:lnTo>
                  <a:lnTo>
                    <a:pt x="301399" y="6481"/>
                  </a:lnTo>
                  <a:lnTo>
                    <a:pt x="294410" y="1740"/>
                  </a:lnTo>
                  <a:lnTo>
                    <a:pt x="285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33" name="object 98">
              <a:extLst>
                <a:ext uri="{FF2B5EF4-FFF2-40B4-BE49-F238E27FC236}">
                  <a16:creationId xmlns:a16="http://schemas.microsoft.com/office/drawing/2014/main" id="{F96D873E-952B-451A-94D0-D291E97DED5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846" y="3035045"/>
              <a:ext cx="504825" cy="0"/>
            </a:xfrm>
            <a:custGeom>
              <a:avLst/>
              <a:gdLst>
                <a:gd name="T0" fmla="*/ 0 w 504825"/>
                <a:gd name="T1" fmla="*/ 504443 w 504825"/>
                <a:gd name="T2" fmla="*/ 0 60000 65536"/>
                <a:gd name="T3" fmla="*/ 0 60000 65536"/>
              </a:gdLst>
              <a:ahLst/>
              <a:cxnLst>
                <a:cxn ang="T2">
                  <a:pos x="T0" y="0"/>
                </a:cxn>
                <a:cxn ang="T3">
                  <a:pos x="T1" y="0"/>
                </a:cxn>
              </a:cxnLst>
              <a:rect l="0" t="0" r="r" b="b"/>
              <a:pathLst>
                <a:path w="504825">
                  <a:moveTo>
                    <a:pt x="0" y="0"/>
                  </a:moveTo>
                  <a:lnTo>
                    <a:pt x="504443" y="0"/>
                  </a:lnTo>
                </a:path>
              </a:pathLst>
            </a:custGeom>
            <a:noFill/>
            <a:ln w="44196">
              <a:solidFill>
                <a:srgbClr val="FFFF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34" name="object 99">
              <a:extLst>
                <a:ext uri="{FF2B5EF4-FFF2-40B4-BE49-F238E27FC236}">
                  <a16:creationId xmlns:a16="http://schemas.microsoft.com/office/drawing/2014/main" id="{6D8CDD82-3EBB-4713-9E21-3F5D88D8B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847" y="3101341"/>
              <a:ext cx="196850" cy="43180"/>
            </a:xfrm>
            <a:custGeom>
              <a:avLst/>
              <a:gdLst>
                <a:gd name="T0" fmla="*/ 174752 w 196850"/>
                <a:gd name="T1" fmla="*/ 0 h 43180"/>
                <a:gd name="T2" fmla="*/ 21844 w 196850"/>
                <a:gd name="T3" fmla="*/ 0 h 43180"/>
                <a:gd name="T4" fmla="*/ 13351 w 196850"/>
                <a:gd name="T5" fmla="*/ 1679 h 43180"/>
                <a:gd name="T6" fmla="*/ 6407 w 196850"/>
                <a:gd name="T7" fmla="*/ 6257 h 43180"/>
                <a:gd name="T8" fmla="*/ 1720 w 196850"/>
                <a:gd name="T9" fmla="*/ 13040 h 43180"/>
                <a:gd name="T10" fmla="*/ 0 w 196850"/>
                <a:gd name="T11" fmla="*/ 21336 h 43180"/>
                <a:gd name="T12" fmla="*/ 1720 w 196850"/>
                <a:gd name="T13" fmla="*/ 29631 h 43180"/>
                <a:gd name="T14" fmla="*/ 6407 w 196850"/>
                <a:gd name="T15" fmla="*/ 36414 h 43180"/>
                <a:gd name="T16" fmla="*/ 13351 w 196850"/>
                <a:gd name="T17" fmla="*/ 40992 h 43180"/>
                <a:gd name="T18" fmla="*/ 21844 w 196850"/>
                <a:gd name="T19" fmla="*/ 42672 h 43180"/>
                <a:gd name="T20" fmla="*/ 174752 w 196850"/>
                <a:gd name="T21" fmla="*/ 42672 h 43180"/>
                <a:gd name="T22" fmla="*/ 183244 w 196850"/>
                <a:gd name="T23" fmla="*/ 40992 h 43180"/>
                <a:gd name="T24" fmla="*/ 190188 w 196850"/>
                <a:gd name="T25" fmla="*/ 36414 h 43180"/>
                <a:gd name="T26" fmla="*/ 194875 w 196850"/>
                <a:gd name="T27" fmla="*/ 29631 h 43180"/>
                <a:gd name="T28" fmla="*/ 196596 w 196850"/>
                <a:gd name="T29" fmla="*/ 21336 h 43180"/>
                <a:gd name="T30" fmla="*/ 194875 w 196850"/>
                <a:gd name="T31" fmla="*/ 13040 h 43180"/>
                <a:gd name="T32" fmla="*/ 190188 w 196850"/>
                <a:gd name="T33" fmla="*/ 6257 h 43180"/>
                <a:gd name="T34" fmla="*/ 183244 w 196850"/>
                <a:gd name="T35" fmla="*/ 1679 h 43180"/>
                <a:gd name="T36" fmla="*/ 174752 w 196850"/>
                <a:gd name="T37" fmla="*/ 0 h 43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96850" h="43180">
                  <a:moveTo>
                    <a:pt x="174752" y="0"/>
                  </a:moveTo>
                  <a:lnTo>
                    <a:pt x="21844" y="0"/>
                  </a:lnTo>
                  <a:lnTo>
                    <a:pt x="13351" y="1679"/>
                  </a:lnTo>
                  <a:lnTo>
                    <a:pt x="6407" y="6257"/>
                  </a:lnTo>
                  <a:lnTo>
                    <a:pt x="1720" y="13040"/>
                  </a:lnTo>
                  <a:lnTo>
                    <a:pt x="0" y="21336"/>
                  </a:lnTo>
                  <a:lnTo>
                    <a:pt x="1720" y="29631"/>
                  </a:lnTo>
                  <a:lnTo>
                    <a:pt x="6407" y="36414"/>
                  </a:lnTo>
                  <a:lnTo>
                    <a:pt x="13351" y="40992"/>
                  </a:lnTo>
                  <a:lnTo>
                    <a:pt x="21844" y="42672"/>
                  </a:lnTo>
                  <a:lnTo>
                    <a:pt x="174752" y="42672"/>
                  </a:lnTo>
                  <a:lnTo>
                    <a:pt x="183244" y="40992"/>
                  </a:lnTo>
                  <a:lnTo>
                    <a:pt x="190188" y="36414"/>
                  </a:lnTo>
                  <a:lnTo>
                    <a:pt x="194875" y="29631"/>
                  </a:lnTo>
                  <a:lnTo>
                    <a:pt x="196596" y="21336"/>
                  </a:lnTo>
                  <a:lnTo>
                    <a:pt x="194875" y="13040"/>
                  </a:lnTo>
                  <a:lnTo>
                    <a:pt x="190188" y="6257"/>
                  </a:lnTo>
                  <a:lnTo>
                    <a:pt x="183244" y="1679"/>
                  </a:lnTo>
                  <a:lnTo>
                    <a:pt x="17475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35" name="object 100">
              <a:extLst>
                <a:ext uri="{FF2B5EF4-FFF2-40B4-BE49-F238E27FC236}">
                  <a16:creationId xmlns:a16="http://schemas.microsoft.com/office/drawing/2014/main" id="{0DC166F6-A374-4547-982B-3C8934DC2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28032" y="3101341"/>
              <a:ext cx="86995" cy="43180"/>
            </a:xfrm>
            <a:custGeom>
              <a:avLst/>
              <a:gdLst>
                <a:gd name="T0" fmla="*/ 65150 w 86995"/>
                <a:gd name="T1" fmla="*/ 0 h 43180"/>
                <a:gd name="T2" fmla="*/ 21716 w 86995"/>
                <a:gd name="T3" fmla="*/ 0 h 43180"/>
                <a:gd name="T4" fmla="*/ 13271 w 86995"/>
                <a:gd name="T5" fmla="*/ 1679 h 43180"/>
                <a:gd name="T6" fmla="*/ 6367 w 86995"/>
                <a:gd name="T7" fmla="*/ 6257 h 43180"/>
                <a:gd name="T8" fmla="*/ 1709 w 86995"/>
                <a:gd name="T9" fmla="*/ 13040 h 43180"/>
                <a:gd name="T10" fmla="*/ 0 w 86995"/>
                <a:gd name="T11" fmla="*/ 21336 h 43180"/>
                <a:gd name="T12" fmla="*/ 1709 w 86995"/>
                <a:gd name="T13" fmla="*/ 29631 h 43180"/>
                <a:gd name="T14" fmla="*/ 6367 w 86995"/>
                <a:gd name="T15" fmla="*/ 36414 h 43180"/>
                <a:gd name="T16" fmla="*/ 13271 w 86995"/>
                <a:gd name="T17" fmla="*/ 40992 h 43180"/>
                <a:gd name="T18" fmla="*/ 21716 w 86995"/>
                <a:gd name="T19" fmla="*/ 42672 h 43180"/>
                <a:gd name="T20" fmla="*/ 65150 w 86995"/>
                <a:gd name="T21" fmla="*/ 42672 h 43180"/>
                <a:gd name="T22" fmla="*/ 73596 w 86995"/>
                <a:gd name="T23" fmla="*/ 40992 h 43180"/>
                <a:gd name="T24" fmla="*/ 80500 w 86995"/>
                <a:gd name="T25" fmla="*/ 36414 h 43180"/>
                <a:gd name="T26" fmla="*/ 85158 w 86995"/>
                <a:gd name="T27" fmla="*/ 29631 h 43180"/>
                <a:gd name="T28" fmla="*/ 86867 w 86995"/>
                <a:gd name="T29" fmla="*/ 21336 h 43180"/>
                <a:gd name="T30" fmla="*/ 85158 w 86995"/>
                <a:gd name="T31" fmla="*/ 13040 h 43180"/>
                <a:gd name="T32" fmla="*/ 80500 w 86995"/>
                <a:gd name="T33" fmla="*/ 6257 h 43180"/>
                <a:gd name="T34" fmla="*/ 73596 w 86995"/>
                <a:gd name="T35" fmla="*/ 1679 h 43180"/>
                <a:gd name="T36" fmla="*/ 65150 w 86995"/>
                <a:gd name="T37" fmla="*/ 0 h 4318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86995" h="43180">
                  <a:moveTo>
                    <a:pt x="65150" y="0"/>
                  </a:moveTo>
                  <a:lnTo>
                    <a:pt x="21716" y="0"/>
                  </a:lnTo>
                  <a:lnTo>
                    <a:pt x="13271" y="1679"/>
                  </a:lnTo>
                  <a:lnTo>
                    <a:pt x="6367" y="6257"/>
                  </a:lnTo>
                  <a:lnTo>
                    <a:pt x="1709" y="13040"/>
                  </a:lnTo>
                  <a:lnTo>
                    <a:pt x="0" y="21336"/>
                  </a:lnTo>
                  <a:lnTo>
                    <a:pt x="1709" y="29631"/>
                  </a:lnTo>
                  <a:lnTo>
                    <a:pt x="6367" y="36414"/>
                  </a:lnTo>
                  <a:lnTo>
                    <a:pt x="13271" y="40992"/>
                  </a:lnTo>
                  <a:lnTo>
                    <a:pt x="21716" y="42672"/>
                  </a:lnTo>
                  <a:lnTo>
                    <a:pt x="65150" y="42672"/>
                  </a:lnTo>
                  <a:lnTo>
                    <a:pt x="73596" y="40992"/>
                  </a:lnTo>
                  <a:lnTo>
                    <a:pt x="80500" y="36414"/>
                  </a:lnTo>
                  <a:lnTo>
                    <a:pt x="85158" y="29631"/>
                  </a:lnTo>
                  <a:lnTo>
                    <a:pt x="86867" y="21336"/>
                  </a:lnTo>
                  <a:lnTo>
                    <a:pt x="85158" y="13040"/>
                  </a:lnTo>
                  <a:lnTo>
                    <a:pt x="80500" y="6257"/>
                  </a:lnTo>
                  <a:lnTo>
                    <a:pt x="73596" y="1679"/>
                  </a:lnTo>
                  <a:lnTo>
                    <a:pt x="6515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36" name="object 101">
              <a:extLst>
                <a:ext uri="{FF2B5EF4-FFF2-40B4-BE49-F238E27FC236}">
                  <a16:creationId xmlns:a16="http://schemas.microsoft.com/office/drawing/2014/main" id="{D489737F-8743-41E1-93A0-AE5740E8C2A9}"/>
                </a:ext>
              </a:extLst>
            </p:cNvPr>
            <p:cNvSpPr>
              <a:spLocks/>
            </p:cNvSpPr>
            <p:nvPr/>
          </p:nvSpPr>
          <p:spPr bwMode="auto">
            <a:xfrm>
              <a:off x="4739641" y="3101339"/>
              <a:ext cx="44450" cy="43180"/>
            </a:xfrm>
            <a:custGeom>
              <a:avLst/>
              <a:gdLst>
                <a:gd name="T0" fmla="*/ 22098 w 44450"/>
                <a:gd name="T1" fmla="*/ 0 h 43180"/>
                <a:gd name="T2" fmla="*/ 13507 w 44450"/>
                <a:gd name="T3" fmla="*/ 1679 h 43180"/>
                <a:gd name="T4" fmla="*/ 6481 w 44450"/>
                <a:gd name="T5" fmla="*/ 6257 h 43180"/>
                <a:gd name="T6" fmla="*/ 1740 w 44450"/>
                <a:gd name="T7" fmla="*/ 13040 h 43180"/>
                <a:gd name="T8" fmla="*/ 0 w 44450"/>
                <a:gd name="T9" fmla="*/ 21336 h 43180"/>
                <a:gd name="T10" fmla="*/ 1740 w 44450"/>
                <a:gd name="T11" fmla="*/ 29631 h 43180"/>
                <a:gd name="T12" fmla="*/ 6481 w 44450"/>
                <a:gd name="T13" fmla="*/ 36414 h 43180"/>
                <a:gd name="T14" fmla="*/ 13507 w 44450"/>
                <a:gd name="T15" fmla="*/ 40992 h 43180"/>
                <a:gd name="T16" fmla="*/ 22098 w 44450"/>
                <a:gd name="T17" fmla="*/ 42672 h 43180"/>
                <a:gd name="T18" fmla="*/ 30688 w 44450"/>
                <a:gd name="T19" fmla="*/ 40992 h 43180"/>
                <a:gd name="T20" fmla="*/ 37714 w 44450"/>
                <a:gd name="T21" fmla="*/ 36414 h 43180"/>
                <a:gd name="T22" fmla="*/ 42455 w 44450"/>
                <a:gd name="T23" fmla="*/ 29631 h 43180"/>
                <a:gd name="T24" fmla="*/ 44196 w 44450"/>
                <a:gd name="T25" fmla="*/ 21336 h 43180"/>
                <a:gd name="T26" fmla="*/ 42455 w 44450"/>
                <a:gd name="T27" fmla="*/ 13040 h 43180"/>
                <a:gd name="T28" fmla="*/ 37714 w 44450"/>
                <a:gd name="T29" fmla="*/ 6257 h 43180"/>
                <a:gd name="T30" fmla="*/ 30688 w 44450"/>
                <a:gd name="T31" fmla="*/ 1679 h 43180"/>
                <a:gd name="T32" fmla="*/ 22098 w 44450"/>
                <a:gd name="T33" fmla="*/ 0 h 4318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50" h="43180">
                  <a:moveTo>
                    <a:pt x="22098" y="0"/>
                  </a:moveTo>
                  <a:lnTo>
                    <a:pt x="13507" y="1679"/>
                  </a:lnTo>
                  <a:lnTo>
                    <a:pt x="6481" y="6257"/>
                  </a:lnTo>
                  <a:lnTo>
                    <a:pt x="1740" y="13040"/>
                  </a:lnTo>
                  <a:lnTo>
                    <a:pt x="0" y="21336"/>
                  </a:lnTo>
                  <a:lnTo>
                    <a:pt x="1740" y="29631"/>
                  </a:lnTo>
                  <a:lnTo>
                    <a:pt x="6481" y="36414"/>
                  </a:lnTo>
                  <a:lnTo>
                    <a:pt x="13507" y="40992"/>
                  </a:lnTo>
                  <a:lnTo>
                    <a:pt x="22098" y="42672"/>
                  </a:lnTo>
                  <a:lnTo>
                    <a:pt x="30688" y="40992"/>
                  </a:lnTo>
                  <a:lnTo>
                    <a:pt x="37714" y="36414"/>
                  </a:lnTo>
                  <a:lnTo>
                    <a:pt x="42455" y="29631"/>
                  </a:lnTo>
                  <a:lnTo>
                    <a:pt x="44196" y="21336"/>
                  </a:lnTo>
                  <a:lnTo>
                    <a:pt x="42455" y="13040"/>
                  </a:lnTo>
                  <a:lnTo>
                    <a:pt x="37714" y="6257"/>
                  </a:lnTo>
                  <a:lnTo>
                    <a:pt x="30688" y="1679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37" name="object 102">
              <a:extLst>
                <a:ext uri="{FF2B5EF4-FFF2-40B4-BE49-F238E27FC236}">
                  <a16:creationId xmlns:a16="http://schemas.microsoft.com/office/drawing/2014/main" id="{0C8FC185-E9A5-429B-9D57-EC1D7D9BFE70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846" y="3188209"/>
              <a:ext cx="142240" cy="44450"/>
            </a:xfrm>
            <a:custGeom>
              <a:avLst/>
              <a:gdLst>
                <a:gd name="T0" fmla="*/ 119929 w 142239"/>
                <a:gd name="T1" fmla="*/ 0 h 44450"/>
                <a:gd name="T2" fmla="*/ 21805 w 142239"/>
                <a:gd name="T3" fmla="*/ 0 h 44450"/>
                <a:gd name="T4" fmla="*/ 13319 w 142239"/>
                <a:gd name="T5" fmla="*/ 1736 h 44450"/>
                <a:gd name="T6" fmla="*/ 6388 w 142239"/>
                <a:gd name="T7" fmla="*/ 6472 h 44450"/>
                <a:gd name="T8" fmla="*/ 1714 w 142239"/>
                <a:gd name="T9" fmla="*/ 13496 h 44450"/>
                <a:gd name="T10" fmla="*/ 0 w 142239"/>
                <a:gd name="T11" fmla="*/ 22098 h 44450"/>
                <a:gd name="T12" fmla="*/ 1714 w 142239"/>
                <a:gd name="T13" fmla="*/ 30699 h 44450"/>
                <a:gd name="T14" fmla="*/ 6388 w 142239"/>
                <a:gd name="T15" fmla="*/ 37723 h 44450"/>
                <a:gd name="T16" fmla="*/ 13319 w 142239"/>
                <a:gd name="T17" fmla="*/ 42459 h 44450"/>
                <a:gd name="T18" fmla="*/ 21805 w 142239"/>
                <a:gd name="T19" fmla="*/ 44196 h 44450"/>
                <a:gd name="T20" fmla="*/ 119929 w 142239"/>
                <a:gd name="T21" fmla="*/ 44196 h 44450"/>
                <a:gd name="T22" fmla="*/ 128415 w 142239"/>
                <a:gd name="T23" fmla="*/ 42459 h 44450"/>
                <a:gd name="T24" fmla="*/ 135346 w 142239"/>
                <a:gd name="T25" fmla="*/ 37723 h 44450"/>
                <a:gd name="T26" fmla="*/ 140020 w 142239"/>
                <a:gd name="T27" fmla="*/ 30699 h 44450"/>
                <a:gd name="T28" fmla="*/ 141734 w 142239"/>
                <a:gd name="T29" fmla="*/ 22098 h 44450"/>
                <a:gd name="T30" fmla="*/ 140020 w 142239"/>
                <a:gd name="T31" fmla="*/ 13496 h 44450"/>
                <a:gd name="T32" fmla="*/ 135346 w 142239"/>
                <a:gd name="T33" fmla="*/ 6472 h 44450"/>
                <a:gd name="T34" fmla="*/ 128415 w 142239"/>
                <a:gd name="T35" fmla="*/ 1736 h 44450"/>
                <a:gd name="T36" fmla="*/ 119929 w 142239"/>
                <a:gd name="T37" fmla="*/ 0 h 444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42239" h="44450">
                  <a:moveTo>
                    <a:pt x="119926" y="0"/>
                  </a:moveTo>
                  <a:lnTo>
                    <a:pt x="21805" y="0"/>
                  </a:lnTo>
                  <a:lnTo>
                    <a:pt x="13319" y="1736"/>
                  </a:lnTo>
                  <a:lnTo>
                    <a:pt x="6388" y="6472"/>
                  </a:lnTo>
                  <a:lnTo>
                    <a:pt x="1714" y="13496"/>
                  </a:lnTo>
                  <a:lnTo>
                    <a:pt x="0" y="22098"/>
                  </a:lnTo>
                  <a:lnTo>
                    <a:pt x="1714" y="30699"/>
                  </a:lnTo>
                  <a:lnTo>
                    <a:pt x="6388" y="37723"/>
                  </a:lnTo>
                  <a:lnTo>
                    <a:pt x="13319" y="42459"/>
                  </a:lnTo>
                  <a:lnTo>
                    <a:pt x="21805" y="44196"/>
                  </a:lnTo>
                  <a:lnTo>
                    <a:pt x="119926" y="44196"/>
                  </a:lnTo>
                  <a:lnTo>
                    <a:pt x="128412" y="42459"/>
                  </a:lnTo>
                  <a:lnTo>
                    <a:pt x="135343" y="37723"/>
                  </a:lnTo>
                  <a:lnTo>
                    <a:pt x="140017" y="30699"/>
                  </a:lnTo>
                  <a:lnTo>
                    <a:pt x="141731" y="22098"/>
                  </a:lnTo>
                  <a:lnTo>
                    <a:pt x="140017" y="13496"/>
                  </a:lnTo>
                  <a:lnTo>
                    <a:pt x="135343" y="6472"/>
                  </a:lnTo>
                  <a:lnTo>
                    <a:pt x="128412" y="1736"/>
                  </a:lnTo>
                  <a:lnTo>
                    <a:pt x="1199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38" name="object 103">
              <a:extLst>
                <a:ext uri="{FF2B5EF4-FFF2-40B4-BE49-F238E27FC236}">
                  <a16:creationId xmlns:a16="http://schemas.microsoft.com/office/drawing/2014/main" id="{82E6C439-0043-4E7A-8B9D-23ACCC413941}"/>
                </a:ext>
              </a:extLst>
            </p:cNvPr>
            <p:cNvSpPr>
              <a:spLocks/>
            </p:cNvSpPr>
            <p:nvPr/>
          </p:nvSpPr>
          <p:spPr bwMode="auto">
            <a:xfrm>
              <a:off x="4684781" y="3188207"/>
              <a:ext cx="318770" cy="44450"/>
            </a:xfrm>
            <a:custGeom>
              <a:avLst/>
              <a:gdLst>
                <a:gd name="T0" fmla="*/ 296545 w 318770"/>
                <a:gd name="T1" fmla="*/ 0 h 44450"/>
                <a:gd name="T2" fmla="*/ 21958 w 318770"/>
                <a:gd name="T3" fmla="*/ 0 h 44450"/>
                <a:gd name="T4" fmla="*/ 13410 w 318770"/>
                <a:gd name="T5" fmla="*/ 1736 h 44450"/>
                <a:gd name="T6" fmla="*/ 6430 w 318770"/>
                <a:gd name="T7" fmla="*/ 6472 h 44450"/>
                <a:gd name="T8" fmla="*/ 1725 w 318770"/>
                <a:gd name="T9" fmla="*/ 13496 h 44450"/>
                <a:gd name="T10" fmla="*/ 0 w 318770"/>
                <a:gd name="T11" fmla="*/ 22098 h 44450"/>
                <a:gd name="T12" fmla="*/ 1725 w 318770"/>
                <a:gd name="T13" fmla="*/ 30699 h 44450"/>
                <a:gd name="T14" fmla="*/ 6430 w 318770"/>
                <a:gd name="T15" fmla="*/ 37723 h 44450"/>
                <a:gd name="T16" fmla="*/ 13410 w 318770"/>
                <a:gd name="T17" fmla="*/ 42459 h 44450"/>
                <a:gd name="T18" fmla="*/ 21958 w 318770"/>
                <a:gd name="T19" fmla="*/ 44196 h 44450"/>
                <a:gd name="T20" fmla="*/ 296545 w 318770"/>
                <a:gd name="T21" fmla="*/ 44196 h 44450"/>
                <a:gd name="T22" fmla="*/ 305094 w 318770"/>
                <a:gd name="T23" fmla="*/ 42459 h 44450"/>
                <a:gd name="T24" fmla="*/ 312078 w 318770"/>
                <a:gd name="T25" fmla="*/ 37723 h 44450"/>
                <a:gd name="T26" fmla="*/ 316788 w 318770"/>
                <a:gd name="T27" fmla="*/ 30699 h 44450"/>
                <a:gd name="T28" fmla="*/ 318516 w 318770"/>
                <a:gd name="T29" fmla="*/ 22098 h 44450"/>
                <a:gd name="T30" fmla="*/ 316788 w 318770"/>
                <a:gd name="T31" fmla="*/ 13496 h 44450"/>
                <a:gd name="T32" fmla="*/ 312078 w 318770"/>
                <a:gd name="T33" fmla="*/ 6472 h 44450"/>
                <a:gd name="T34" fmla="*/ 305094 w 318770"/>
                <a:gd name="T35" fmla="*/ 1736 h 44450"/>
                <a:gd name="T36" fmla="*/ 296545 w 318770"/>
                <a:gd name="T37" fmla="*/ 0 h 444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18770" h="44450">
                  <a:moveTo>
                    <a:pt x="296545" y="0"/>
                  </a:moveTo>
                  <a:lnTo>
                    <a:pt x="21958" y="0"/>
                  </a:lnTo>
                  <a:lnTo>
                    <a:pt x="13410" y="1736"/>
                  </a:lnTo>
                  <a:lnTo>
                    <a:pt x="6430" y="6472"/>
                  </a:lnTo>
                  <a:lnTo>
                    <a:pt x="1725" y="13496"/>
                  </a:lnTo>
                  <a:lnTo>
                    <a:pt x="0" y="22098"/>
                  </a:lnTo>
                  <a:lnTo>
                    <a:pt x="1725" y="30699"/>
                  </a:lnTo>
                  <a:lnTo>
                    <a:pt x="6430" y="37723"/>
                  </a:lnTo>
                  <a:lnTo>
                    <a:pt x="13410" y="42459"/>
                  </a:lnTo>
                  <a:lnTo>
                    <a:pt x="21958" y="44196"/>
                  </a:lnTo>
                  <a:lnTo>
                    <a:pt x="296545" y="44196"/>
                  </a:lnTo>
                  <a:lnTo>
                    <a:pt x="305094" y="42459"/>
                  </a:lnTo>
                  <a:lnTo>
                    <a:pt x="312078" y="37723"/>
                  </a:lnTo>
                  <a:lnTo>
                    <a:pt x="316788" y="30699"/>
                  </a:lnTo>
                  <a:lnTo>
                    <a:pt x="318516" y="22098"/>
                  </a:lnTo>
                  <a:lnTo>
                    <a:pt x="316788" y="13496"/>
                  </a:lnTo>
                  <a:lnTo>
                    <a:pt x="312078" y="6472"/>
                  </a:lnTo>
                  <a:lnTo>
                    <a:pt x="305094" y="1736"/>
                  </a:lnTo>
                  <a:lnTo>
                    <a:pt x="29654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39" name="object 104">
              <a:extLst>
                <a:ext uri="{FF2B5EF4-FFF2-40B4-BE49-F238E27FC236}">
                  <a16:creationId xmlns:a16="http://schemas.microsoft.com/office/drawing/2014/main" id="{4A497B71-4D08-41B4-82A4-73A1FB4146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847" y="3276601"/>
              <a:ext cx="329565" cy="44450"/>
            </a:xfrm>
            <a:custGeom>
              <a:avLst/>
              <a:gdLst>
                <a:gd name="T0" fmla="*/ 307241 w 329564"/>
                <a:gd name="T1" fmla="*/ 0 h 44450"/>
                <a:gd name="T2" fmla="*/ 21945 w 329564"/>
                <a:gd name="T3" fmla="*/ 0 h 44450"/>
                <a:gd name="T4" fmla="*/ 13405 w 329564"/>
                <a:gd name="T5" fmla="*/ 1736 h 44450"/>
                <a:gd name="T6" fmla="*/ 6429 w 329564"/>
                <a:gd name="T7" fmla="*/ 6472 h 44450"/>
                <a:gd name="T8" fmla="*/ 1725 w 329564"/>
                <a:gd name="T9" fmla="*/ 13496 h 44450"/>
                <a:gd name="T10" fmla="*/ 0 w 329564"/>
                <a:gd name="T11" fmla="*/ 22098 h 44450"/>
                <a:gd name="T12" fmla="*/ 1725 w 329564"/>
                <a:gd name="T13" fmla="*/ 30699 h 44450"/>
                <a:gd name="T14" fmla="*/ 6429 w 329564"/>
                <a:gd name="T15" fmla="*/ 37723 h 44450"/>
                <a:gd name="T16" fmla="*/ 13405 w 329564"/>
                <a:gd name="T17" fmla="*/ 42459 h 44450"/>
                <a:gd name="T18" fmla="*/ 21945 w 329564"/>
                <a:gd name="T19" fmla="*/ 44196 h 44450"/>
                <a:gd name="T20" fmla="*/ 307241 w 329564"/>
                <a:gd name="T21" fmla="*/ 44196 h 44450"/>
                <a:gd name="T22" fmla="*/ 315781 w 329564"/>
                <a:gd name="T23" fmla="*/ 42459 h 44450"/>
                <a:gd name="T24" fmla="*/ 322757 w 329564"/>
                <a:gd name="T25" fmla="*/ 37723 h 44450"/>
                <a:gd name="T26" fmla="*/ 327461 w 329564"/>
                <a:gd name="T27" fmla="*/ 30699 h 44450"/>
                <a:gd name="T28" fmla="*/ 329187 w 329564"/>
                <a:gd name="T29" fmla="*/ 22098 h 44450"/>
                <a:gd name="T30" fmla="*/ 327461 w 329564"/>
                <a:gd name="T31" fmla="*/ 13496 h 44450"/>
                <a:gd name="T32" fmla="*/ 322757 w 329564"/>
                <a:gd name="T33" fmla="*/ 6472 h 44450"/>
                <a:gd name="T34" fmla="*/ 315781 w 329564"/>
                <a:gd name="T35" fmla="*/ 1736 h 44450"/>
                <a:gd name="T36" fmla="*/ 307241 w 329564"/>
                <a:gd name="T37" fmla="*/ 0 h 444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29564" h="44450">
                  <a:moveTo>
                    <a:pt x="307238" y="0"/>
                  </a:moveTo>
                  <a:lnTo>
                    <a:pt x="21945" y="0"/>
                  </a:lnTo>
                  <a:lnTo>
                    <a:pt x="13405" y="1736"/>
                  </a:lnTo>
                  <a:lnTo>
                    <a:pt x="6429" y="6472"/>
                  </a:lnTo>
                  <a:lnTo>
                    <a:pt x="1725" y="13496"/>
                  </a:lnTo>
                  <a:lnTo>
                    <a:pt x="0" y="22098"/>
                  </a:lnTo>
                  <a:lnTo>
                    <a:pt x="1725" y="30699"/>
                  </a:lnTo>
                  <a:lnTo>
                    <a:pt x="6429" y="37723"/>
                  </a:lnTo>
                  <a:lnTo>
                    <a:pt x="13405" y="42459"/>
                  </a:lnTo>
                  <a:lnTo>
                    <a:pt x="21945" y="44196"/>
                  </a:lnTo>
                  <a:lnTo>
                    <a:pt x="307238" y="44196"/>
                  </a:lnTo>
                  <a:lnTo>
                    <a:pt x="315778" y="42459"/>
                  </a:lnTo>
                  <a:lnTo>
                    <a:pt x="322754" y="37723"/>
                  </a:lnTo>
                  <a:lnTo>
                    <a:pt x="327458" y="30699"/>
                  </a:lnTo>
                  <a:lnTo>
                    <a:pt x="329184" y="22098"/>
                  </a:lnTo>
                  <a:lnTo>
                    <a:pt x="327458" y="13496"/>
                  </a:lnTo>
                  <a:lnTo>
                    <a:pt x="322754" y="6472"/>
                  </a:lnTo>
                  <a:lnTo>
                    <a:pt x="315778" y="1736"/>
                  </a:lnTo>
                  <a:lnTo>
                    <a:pt x="30723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40" name="object 105">
              <a:extLst>
                <a:ext uri="{FF2B5EF4-FFF2-40B4-BE49-F238E27FC236}">
                  <a16:creationId xmlns:a16="http://schemas.microsoft.com/office/drawing/2014/main" id="{A268420C-5FA2-4466-8AD4-C99A436760D2}"/>
                </a:ext>
              </a:extLst>
            </p:cNvPr>
            <p:cNvSpPr>
              <a:spLocks/>
            </p:cNvSpPr>
            <p:nvPr/>
          </p:nvSpPr>
          <p:spPr bwMode="auto">
            <a:xfrm>
              <a:off x="4608576" y="3363467"/>
              <a:ext cx="44450" cy="44450"/>
            </a:xfrm>
            <a:custGeom>
              <a:avLst/>
              <a:gdLst>
                <a:gd name="T0" fmla="*/ 22098 w 44450"/>
                <a:gd name="T1" fmla="*/ 0 h 44450"/>
                <a:gd name="T2" fmla="*/ 13507 w 44450"/>
                <a:gd name="T3" fmla="*/ 1740 h 44450"/>
                <a:gd name="T4" fmla="*/ 6481 w 44450"/>
                <a:gd name="T5" fmla="*/ 6481 h 44450"/>
                <a:gd name="T6" fmla="*/ 1740 w 44450"/>
                <a:gd name="T7" fmla="*/ 13507 h 44450"/>
                <a:gd name="T8" fmla="*/ 0 w 44450"/>
                <a:gd name="T9" fmla="*/ 22098 h 44450"/>
                <a:gd name="T10" fmla="*/ 1740 w 44450"/>
                <a:gd name="T11" fmla="*/ 30688 h 44450"/>
                <a:gd name="T12" fmla="*/ 6481 w 44450"/>
                <a:gd name="T13" fmla="*/ 37714 h 44450"/>
                <a:gd name="T14" fmla="*/ 13507 w 44450"/>
                <a:gd name="T15" fmla="*/ 42455 h 44450"/>
                <a:gd name="T16" fmla="*/ 22098 w 44450"/>
                <a:gd name="T17" fmla="*/ 44196 h 44450"/>
                <a:gd name="T18" fmla="*/ 30688 w 44450"/>
                <a:gd name="T19" fmla="*/ 42455 h 44450"/>
                <a:gd name="T20" fmla="*/ 37714 w 44450"/>
                <a:gd name="T21" fmla="*/ 37714 h 44450"/>
                <a:gd name="T22" fmla="*/ 42455 w 44450"/>
                <a:gd name="T23" fmla="*/ 30688 h 44450"/>
                <a:gd name="T24" fmla="*/ 44196 w 44450"/>
                <a:gd name="T25" fmla="*/ 22098 h 44450"/>
                <a:gd name="T26" fmla="*/ 42455 w 44450"/>
                <a:gd name="T27" fmla="*/ 13507 h 44450"/>
                <a:gd name="T28" fmla="*/ 37714 w 44450"/>
                <a:gd name="T29" fmla="*/ 6481 h 44450"/>
                <a:gd name="T30" fmla="*/ 30688 w 44450"/>
                <a:gd name="T31" fmla="*/ 1740 h 44450"/>
                <a:gd name="T32" fmla="*/ 22098 w 44450"/>
                <a:gd name="T33" fmla="*/ 0 h 444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50" h="44450">
                  <a:moveTo>
                    <a:pt x="22098" y="0"/>
                  </a:moveTo>
                  <a:lnTo>
                    <a:pt x="13507" y="1740"/>
                  </a:lnTo>
                  <a:lnTo>
                    <a:pt x="6481" y="6481"/>
                  </a:lnTo>
                  <a:lnTo>
                    <a:pt x="1740" y="13507"/>
                  </a:lnTo>
                  <a:lnTo>
                    <a:pt x="0" y="22098"/>
                  </a:lnTo>
                  <a:lnTo>
                    <a:pt x="1740" y="30688"/>
                  </a:lnTo>
                  <a:lnTo>
                    <a:pt x="6481" y="37714"/>
                  </a:lnTo>
                  <a:lnTo>
                    <a:pt x="13507" y="42455"/>
                  </a:lnTo>
                  <a:lnTo>
                    <a:pt x="22098" y="44196"/>
                  </a:lnTo>
                  <a:lnTo>
                    <a:pt x="30688" y="42455"/>
                  </a:lnTo>
                  <a:lnTo>
                    <a:pt x="37714" y="37714"/>
                  </a:lnTo>
                  <a:lnTo>
                    <a:pt x="42455" y="30688"/>
                  </a:lnTo>
                  <a:lnTo>
                    <a:pt x="44196" y="22098"/>
                  </a:lnTo>
                  <a:lnTo>
                    <a:pt x="42455" y="13507"/>
                  </a:lnTo>
                  <a:lnTo>
                    <a:pt x="37714" y="6481"/>
                  </a:lnTo>
                  <a:lnTo>
                    <a:pt x="30688" y="1740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41" name="object 106">
              <a:extLst>
                <a:ext uri="{FF2B5EF4-FFF2-40B4-BE49-F238E27FC236}">
                  <a16:creationId xmlns:a16="http://schemas.microsoft.com/office/drawing/2014/main" id="{328ED75A-114B-49F6-BD9C-ED3D9CD82D3C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847" y="3363469"/>
              <a:ext cx="66040" cy="44450"/>
            </a:xfrm>
            <a:custGeom>
              <a:avLst/>
              <a:gdLst>
                <a:gd name="T0" fmla="*/ 43691 w 66039"/>
                <a:gd name="T1" fmla="*/ 0 h 44450"/>
                <a:gd name="T2" fmla="*/ 21844 w 66039"/>
                <a:gd name="T3" fmla="*/ 0 h 44450"/>
                <a:gd name="T4" fmla="*/ 13351 w 66039"/>
                <a:gd name="T5" fmla="*/ 1740 h 44450"/>
                <a:gd name="T6" fmla="*/ 6407 w 66039"/>
                <a:gd name="T7" fmla="*/ 6481 h 44450"/>
                <a:gd name="T8" fmla="*/ 1720 w 66039"/>
                <a:gd name="T9" fmla="*/ 13507 h 44450"/>
                <a:gd name="T10" fmla="*/ 0 w 66039"/>
                <a:gd name="T11" fmla="*/ 22098 h 44450"/>
                <a:gd name="T12" fmla="*/ 1720 w 66039"/>
                <a:gd name="T13" fmla="*/ 30688 h 44450"/>
                <a:gd name="T14" fmla="*/ 6407 w 66039"/>
                <a:gd name="T15" fmla="*/ 37714 h 44450"/>
                <a:gd name="T16" fmla="*/ 13351 w 66039"/>
                <a:gd name="T17" fmla="*/ 42455 h 44450"/>
                <a:gd name="T18" fmla="*/ 21844 w 66039"/>
                <a:gd name="T19" fmla="*/ 44196 h 44450"/>
                <a:gd name="T20" fmla="*/ 43691 w 66039"/>
                <a:gd name="T21" fmla="*/ 44196 h 44450"/>
                <a:gd name="T22" fmla="*/ 52183 w 66039"/>
                <a:gd name="T23" fmla="*/ 42455 h 44450"/>
                <a:gd name="T24" fmla="*/ 59127 w 66039"/>
                <a:gd name="T25" fmla="*/ 37714 h 44450"/>
                <a:gd name="T26" fmla="*/ 63814 w 66039"/>
                <a:gd name="T27" fmla="*/ 30688 h 44450"/>
                <a:gd name="T28" fmla="*/ 65535 w 66039"/>
                <a:gd name="T29" fmla="*/ 22098 h 44450"/>
                <a:gd name="T30" fmla="*/ 63814 w 66039"/>
                <a:gd name="T31" fmla="*/ 13507 h 44450"/>
                <a:gd name="T32" fmla="*/ 59127 w 66039"/>
                <a:gd name="T33" fmla="*/ 6481 h 44450"/>
                <a:gd name="T34" fmla="*/ 52183 w 66039"/>
                <a:gd name="T35" fmla="*/ 1740 h 44450"/>
                <a:gd name="T36" fmla="*/ 43691 w 66039"/>
                <a:gd name="T37" fmla="*/ 0 h 444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66039" h="44450">
                  <a:moveTo>
                    <a:pt x="43688" y="0"/>
                  </a:moveTo>
                  <a:lnTo>
                    <a:pt x="21844" y="0"/>
                  </a:lnTo>
                  <a:lnTo>
                    <a:pt x="13351" y="1740"/>
                  </a:lnTo>
                  <a:lnTo>
                    <a:pt x="6407" y="6481"/>
                  </a:lnTo>
                  <a:lnTo>
                    <a:pt x="1720" y="13507"/>
                  </a:lnTo>
                  <a:lnTo>
                    <a:pt x="0" y="22098"/>
                  </a:lnTo>
                  <a:lnTo>
                    <a:pt x="1720" y="30688"/>
                  </a:lnTo>
                  <a:lnTo>
                    <a:pt x="6407" y="37714"/>
                  </a:lnTo>
                  <a:lnTo>
                    <a:pt x="13351" y="42455"/>
                  </a:lnTo>
                  <a:lnTo>
                    <a:pt x="21844" y="44196"/>
                  </a:lnTo>
                  <a:lnTo>
                    <a:pt x="43688" y="44196"/>
                  </a:lnTo>
                  <a:lnTo>
                    <a:pt x="52180" y="42455"/>
                  </a:lnTo>
                  <a:lnTo>
                    <a:pt x="59124" y="37714"/>
                  </a:lnTo>
                  <a:lnTo>
                    <a:pt x="63811" y="30688"/>
                  </a:lnTo>
                  <a:lnTo>
                    <a:pt x="65532" y="22098"/>
                  </a:lnTo>
                  <a:lnTo>
                    <a:pt x="63811" y="13507"/>
                  </a:lnTo>
                  <a:lnTo>
                    <a:pt x="59124" y="6481"/>
                  </a:lnTo>
                  <a:lnTo>
                    <a:pt x="52180" y="1740"/>
                  </a:lnTo>
                  <a:lnTo>
                    <a:pt x="436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42" name="object 107">
              <a:extLst>
                <a:ext uri="{FF2B5EF4-FFF2-40B4-BE49-F238E27FC236}">
                  <a16:creationId xmlns:a16="http://schemas.microsoft.com/office/drawing/2014/main" id="{271A4822-D737-46AC-8144-7FED4AEC6B5E}"/>
                </a:ext>
              </a:extLst>
            </p:cNvPr>
            <p:cNvSpPr>
              <a:spLocks/>
            </p:cNvSpPr>
            <p:nvPr/>
          </p:nvSpPr>
          <p:spPr bwMode="auto">
            <a:xfrm>
              <a:off x="4695438" y="3363467"/>
              <a:ext cx="307975" cy="44450"/>
            </a:xfrm>
            <a:custGeom>
              <a:avLst/>
              <a:gdLst>
                <a:gd name="T0" fmla="*/ 285864 w 307975"/>
                <a:gd name="T1" fmla="*/ 0 h 44450"/>
                <a:gd name="T2" fmla="*/ 21996 w 307975"/>
                <a:gd name="T3" fmla="*/ 0 h 44450"/>
                <a:gd name="T4" fmla="*/ 13442 w 307975"/>
                <a:gd name="T5" fmla="*/ 1740 h 44450"/>
                <a:gd name="T6" fmla="*/ 6450 w 307975"/>
                <a:gd name="T7" fmla="*/ 6481 h 44450"/>
                <a:gd name="T8" fmla="*/ 1731 w 307975"/>
                <a:gd name="T9" fmla="*/ 13507 h 44450"/>
                <a:gd name="T10" fmla="*/ 0 w 307975"/>
                <a:gd name="T11" fmla="*/ 22098 h 44450"/>
                <a:gd name="T12" fmla="*/ 1731 w 307975"/>
                <a:gd name="T13" fmla="*/ 30688 h 44450"/>
                <a:gd name="T14" fmla="*/ 6450 w 307975"/>
                <a:gd name="T15" fmla="*/ 37714 h 44450"/>
                <a:gd name="T16" fmla="*/ 13442 w 307975"/>
                <a:gd name="T17" fmla="*/ 42455 h 44450"/>
                <a:gd name="T18" fmla="*/ 21996 w 307975"/>
                <a:gd name="T19" fmla="*/ 44196 h 44450"/>
                <a:gd name="T20" fmla="*/ 285864 w 307975"/>
                <a:gd name="T21" fmla="*/ 44196 h 44450"/>
                <a:gd name="T22" fmla="*/ 294412 w 307975"/>
                <a:gd name="T23" fmla="*/ 42455 h 44450"/>
                <a:gd name="T24" fmla="*/ 301405 w 307975"/>
                <a:gd name="T25" fmla="*/ 37714 h 44450"/>
                <a:gd name="T26" fmla="*/ 306127 w 307975"/>
                <a:gd name="T27" fmla="*/ 30688 h 44450"/>
                <a:gd name="T28" fmla="*/ 307860 w 307975"/>
                <a:gd name="T29" fmla="*/ 22098 h 44450"/>
                <a:gd name="T30" fmla="*/ 306127 w 307975"/>
                <a:gd name="T31" fmla="*/ 13507 h 44450"/>
                <a:gd name="T32" fmla="*/ 301405 w 307975"/>
                <a:gd name="T33" fmla="*/ 6481 h 44450"/>
                <a:gd name="T34" fmla="*/ 294412 w 307975"/>
                <a:gd name="T35" fmla="*/ 1740 h 44450"/>
                <a:gd name="T36" fmla="*/ 285864 w 307975"/>
                <a:gd name="T37" fmla="*/ 0 h 444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7975" h="44450">
                  <a:moveTo>
                    <a:pt x="285864" y="0"/>
                  </a:moveTo>
                  <a:lnTo>
                    <a:pt x="21996" y="0"/>
                  </a:lnTo>
                  <a:lnTo>
                    <a:pt x="13442" y="1740"/>
                  </a:lnTo>
                  <a:lnTo>
                    <a:pt x="6450" y="6481"/>
                  </a:lnTo>
                  <a:lnTo>
                    <a:pt x="1731" y="13507"/>
                  </a:lnTo>
                  <a:lnTo>
                    <a:pt x="0" y="22098"/>
                  </a:lnTo>
                  <a:lnTo>
                    <a:pt x="1731" y="30688"/>
                  </a:lnTo>
                  <a:lnTo>
                    <a:pt x="6450" y="37714"/>
                  </a:lnTo>
                  <a:lnTo>
                    <a:pt x="13442" y="42455"/>
                  </a:lnTo>
                  <a:lnTo>
                    <a:pt x="21996" y="44196"/>
                  </a:lnTo>
                  <a:lnTo>
                    <a:pt x="285864" y="44196"/>
                  </a:lnTo>
                  <a:lnTo>
                    <a:pt x="294412" y="42455"/>
                  </a:lnTo>
                  <a:lnTo>
                    <a:pt x="301405" y="37714"/>
                  </a:lnTo>
                  <a:lnTo>
                    <a:pt x="306127" y="30688"/>
                  </a:lnTo>
                  <a:lnTo>
                    <a:pt x="307860" y="22098"/>
                  </a:lnTo>
                  <a:lnTo>
                    <a:pt x="306127" y="13507"/>
                  </a:lnTo>
                  <a:lnTo>
                    <a:pt x="301405" y="6481"/>
                  </a:lnTo>
                  <a:lnTo>
                    <a:pt x="294412" y="1740"/>
                  </a:lnTo>
                  <a:lnTo>
                    <a:pt x="285864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43" name="object 108">
              <a:extLst>
                <a:ext uri="{FF2B5EF4-FFF2-40B4-BE49-F238E27FC236}">
                  <a16:creationId xmlns:a16="http://schemas.microsoft.com/office/drawing/2014/main" id="{9901A595-1D72-46F9-B33D-21000764D0CD}"/>
                </a:ext>
              </a:extLst>
            </p:cNvPr>
            <p:cNvSpPr>
              <a:spLocks/>
            </p:cNvSpPr>
            <p:nvPr/>
          </p:nvSpPr>
          <p:spPr bwMode="auto">
            <a:xfrm>
              <a:off x="4498847" y="3451861"/>
              <a:ext cx="264160" cy="44450"/>
            </a:xfrm>
            <a:custGeom>
              <a:avLst/>
              <a:gdLst>
                <a:gd name="T0" fmla="*/ 241681 w 264160"/>
                <a:gd name="T1" fmla="*/ 0 h 44450"/>
                <a:gd name="T2" fmla="*/ 21971 w 264160"/>
                <a:gd name="T3" fmla="*/ 0 h 44450"/>
                <a:gd name="T4" fmla="*/ 13426 w 264160"/>
                <a:gd name="T5" fmla="*/ 1740 h 44450"/>
                <a:gd name="T6" fmla="*/ 6442 w 264160"/>
                <a:gd name="T7" fmla="*/ 6481 h 44450"/>
                <a:gd name="T8" fmla="*/ 1729 w 264160"/>
                <a:gd name="T9" fmla="*/ 13507 h 44450"/>
                <a:gd name="T10" fmla="*/ 0 w 264160"/>
                <a:gd name="T11" fmla="*/ 22098 h 44450"/>
                <a:gd name="T12" fmla="*/ 1729 w 264160"/>
                <a:gd name="T13" fmla="*/ 30688 h 44450"/>
                <a:gd name="T14" fmla="*/ 6442 w 264160"/>
                <a:gd name="T15" fmla="*/ 37714 h 44450"/>
                <a:gd name="T16" fmla="*/ 13426 w 264160"/>
                <a:gd name="T17" fmla="*/ 42455 h 44450"/>
                <a:gd name="T18" fmla="*/ 21971 w 264160"/>
                <a:gd name="T19" fmla="*/ 44196 h 44450"/>
                <a:gd name="T20" fmla="*/ 241681 w 264160"/>
                <a:gd name="T21" fmla="*/ 44196 h 44450"/>
                <a:gd name="T22" fmla="*/ 250225 w 264160"/>
                <a:gd name="T23" fmla="*/ 42455 h 44450"/>
                <a:gd name="T24" fmla="*/ 257209 w 264160"/>
                <a:gd name="T25" fmla="*/ 37714 h 44450"/>
                <a:gd name="T26" fmla="*/ 261922 w 264160"/>
                <a:gd name="T27" fmla="*/ 30688 h 44450"/>
                <a:gd name="T28" fmla="*/ 263652 w 264160"/>
                <a:gd name="T29" fmla="*/ 22098 h 44450"/>
                <a:gd name="T30" fmla="*/ 261922 w 264160"/>
                <a:gd name="T31" fmla="*/ 13507 h 44450"/>
                <a:gd name="T32" fmla="*/ 257209 w 264160"/>
                <a:gd name="T33" fmla="*/ 6481 h 44450"/>
                <a:gd name="T34" fmla="*/ 250225 w 264160"/>
                <a:gd name="T35" fmla="*/ 1740 h 44450"/>
                <a:gd name="T36" fmla="*/ 241681 w 264160"/>
                <a:gd name="T37" fmla="*/ 0 h 4445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264160" h="44450">
                  <a:moveTo>
                    <a:pt x="241681" y="0"/>
                  </a:moveTo>
                  <a:lnTo>
                    <a:pt x="21971" y="0"/>
                  </a:lnTo>
                  <a:lnTo>
                    <a:pt x="13426" y="1740"/>
                  </a:lnTo>
                  <a:lnTo>
                    <a:pt x="6442" y="6481"/>
                  </a:lnTo>
                  <a:lnTo>
                    <a:pt x="1729" y="13507"/>
                  </a:lnTo>
                  <a:lnTo>
                    <a:pt x="0" y="22098"/>
                  </a:lnTo>
                  <a:lnTo>
                    <a:pt x="1729" y="30688"/>
                  </a:lnTo>
                  <a:lnTo>
                    <a:pt x="6442" y="37714"/>
                  </a:lnTo>
                  <a:lnTo>
                    <a:pt x="13426" y="42455"/>
                  </a:lnTo>
                  <a:lnTo>
                    <a:pt x="21971" y="44196"/>
                  </a:lnTo>
                  <a:lnTo>
                    <a:pt x="241681" y="44196"/>
                  </a:lnTo>
                  <a:lnTo>
                    <a:pt x="250225" y="42455"/>
                  </a:lnTo>
                  <a:lnTo>
                    <a:pt x="257209" y="37714"/>
                  </a:lnTo>
                  <a:lnTo>
                    <a:pt x="261922" y="30688"/>
                  </a:lnTo>
                  <a:lnTo>
                    <a:pt x="263652" y="22098"/>
                  </a:lnTo>
                  <a:lnTo>
                    <a:pt x="261922" y="13507"/>
                  </a:lnTo>
                  <a:lnTo>
                    <a:pt x="257209" y="6481"/>
                  </a:lnTo>
                  <a:lnTo>
                    <a:pt x="250225" y="1740"/>
                  </a:lnTo>
                  <a:lnTo>
                    <a:pt x="24168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44" name="object 109">
              <a:extLst>
                <a:ext uri="{FF2B5EF4-FFF2-40B4-BE49-F238E27FC236}">
                  <a16:creationId xmlns:a16="http://schemas.microsoft.com/office/drawing/2014/main" id="{03031A29-B744-4C4D-9B8C-B0DCFEF2B575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5171" y="3451859"/>
              <a:ext cx="44450" cy="44450"/>
            </a:xfrm>
            <a:custGeom>
              <a:avLst/>
              <a:gdLst>
                <a:gd name="T0" fmla="*/ 22098 w 44450"/>
                <a:gd name="T1" fmla="*/ 0 h 44450"/>
                <a:gd name="T2" fmla="*/ 13507 w 44450"/>
                <a:gd name="T3" fmla="*/ 1740 h 44450"/>
                <a:gd name="T4" fmla="*/ 6481 w 44450"/>
                <a:gd name="T5" fmla="*/ 6481 h 44450"/>
                <a:gd name="T6" fmla="*/ 1740 w 44450"/>
                <a:gd name="T7" fmla="*/ 13507 h 44450"/>
                <a:gd name="T8" fmla="*/ 0 w 44450"/>
                <a:gd name="T9" fmla="*/ 22098 h 44450"/>
                <a:gd name="T10" fmla="*/ 1740 w 44450"/>
                <a:gd name="T11" fmla="*/ 30688 h 44450"/>
                <a:gd name="T12" fmla="*/ 6481 w 44450"/>
                <a:gd name="T13" fmla="*/ 37714 h 44450"/>
                <a:gd name="T14" fmla="*/ 13507 w 44450"/>
                <a:gd name="T15" fmla="*/ 42455 h 44450"/>
                <a:gd name="T16" fmla="*/ 22098 w 44450"/>
                <a:gd name="T17" fmla="*/ 44196 h 44450"/>
                <a:gd name="T18" fmla="*/ 30688 w 44450"/>
                <a:gd name="T19" fmla="*/ 42455 h 44450"/>
                <a:gd name="T20" fmla="*/ 37714 w 44450"/>
                <a:gd name="T21" fmla="*/ 37714 h 44450"/>
                <a:gd name="T22" fmla="*/ 42455 w 44450"/>
                <a:gd name="T23" fmla="*/ 30688 h 44450"/>
                <a:gd name="T24" fmla="*/ 44196 w 44450"/>
                <a:gd name="T25" fmla="*/ 22098 h 44450"/>
                <a:gd name="T26" fmla="*/ 42455 w 44450"/>
                <a:gd name="T27" fmla="*/ 13507 h 44450"/>
                <a:gd name="T28" fmla="*/ 37714 w 44450"/>
                <a:gd name="T29" fmla="*/ 6481 h 44450"/>
                <a:gd name="T30" fmla="*/ 30688 w 44450"/>
                <a:gd name="T31" fmla="*/ 1740 h 44450"/>
                <a:gd name="T32" fmla="*/ 22098 w 44450"/>
                <a:gd name="T33" fmla="*/ 0 h 44450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44450" h="44450">
                  <a:moveTo>
                    <a:pt x="22098" y="0"/>
                  </a:moveTo>
                  <a:lnTo>
                    <a:pt x="13507" y="1740"/>
                  </a:lnTo>
                  <a:lnTo>
                    <a:pt x="6481" y="6481"/>
                  </a:lnTo>
                  <a:lnTo>
                    <a:pt x="1740" y="13507"/>
                  </a:lnTo>
                  <a:lnTo>
                    <a:pt x="0" y="22098"/>
                  </a:lnTo>
                  <a:lnTo>
                    <a:pt x="1740" y="30688"/>
                  </a:lnTo>
                  <a:lnTo>
                    <a:pt x="6481" y="37714"/>
                  </a:lnTo>
                  <a:lnTo>
                    <a:pt x="13507" y="42455"/>
                  </a:lnTo>
                  <a:lnTo>
                    <a:pt x="22098" y="44196"/>
                  </a:lnTo>
                  <a:lnTo>
                    <a:pt x="30688" y="42455"/>
                  </a:lnTo>
                  <a:lnTo>
                    <a:pt x="37714" y="37714"/>
                  </a:lnTo>
                  <a:lnTo>
                    <a:pt x="42455" y="30688"/>
                  </a:lnTo>
                  <a:lnTo>
                    <a:pt x="44196" y="22098"/>
                  </a:lnTo>
                  <a:lnTo>
                    <a:pt x="42455" y="13507"/>
                  </a:lnTo>
                  <a:lnTo>
                    <a:pt x="37714" y="6481"/>
                  </a:lnTo>
                  <a:lnTo>
                    <a:pt x="30688" y="1740"/>
                  </a:lnTo>
                  <a:lnTo>
                    <a:pt x="2209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endParaRPr lang="id-ID" sz="1400"/>
            </a:p>
          </p:txBody>
        </p:sp>
        <p:sp>
          <p:nvSpPr>
            <p:cNvPr id="45" name="object 110">
              <a:extLst>
                <a:ext uri="{FF2B5EF4-FFF2-40B4-BE49-F238E27FC236}">
                  <a16:creationId xmlns:a16="http://schemas.microsoft.com/office/drawing/2014/main" id="{939DB22F-FAAE-4B20-9BBC-45F269E6CD0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588" y="3012949"/>
              <a:ext cx="131064" cy="131063"/>
            </a:xfrm>
            <a:prstGeom prst="rect">
              <a:avLst/>
            </a:prstGeom>
            <a:blipFill dpi="0" rotWithShape="1">
              <a:blip r:embed="rId7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6" name="object 111">
              <a:extLst>
                <a:ext uri="{FF2B5EF4-FFF2-40B4-BE49-F238E27FC236}">
                  <a16:creationId xmlns:a16="http://schemas.microsoft.com/office/drawing/2014/main" id="{DF8B3DAE-8BBA-4A32-8B73-92F69285E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588" y="3188207"/>
              <a:ext cx="131064" cy="132587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7" name="object 112">
              <a:extLst>
                <a:ext uri="{FF2B5EF4-FFF2-40B4-BE49-F238E27FC236}">
                  <a16:creationId xmlns:a16="http://schemas.microsoft.com/office/drawing/2014/main" id="{AAFA8700-2A2C-4CAA-923A-F14F0E31C55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23588" y="3363469"/>
              <a:ext cx="131064" cy="132587"/>
            </a:xfrm>
            <a:prstGeom prst="rect">
              <a:avLst/>
            </a:prstGeom>
            <a:blipFill dpi="0" rotWithShape="1">
              <a:blip r:embed="rId8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Franklin Gothic Book" panose="020B0503020102020204" pitchFamily="34" charset="0"/>
              </a:endParaRPr>
            </a:p>
          </p:txBody>
        </p:sp>
        <p:sp>
          <p:nvSpPr>
            <p:cNvPr id="48" name="object 113">
              <a:extLst>
                <a:ext uri="{FF2B5EF4-FFF2-40B4-BE49-F238E27FC236}">
                  <a16:creationId xmlns:a16="http://schemas.microsoft.com/office/drawing/2014/main" id="{5645E88D-A339-4EA6-94B2-F183EE6830D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02243" y="3555486"/>
              <a:ext cx="145605" cy="193548"/>
            </a:xfrm>
            <a:prstGeom prst="rect">
              <a:avLst/>
            </a:prstGeom>
            <a:blipFill dpi="0" rotWithShape="1">
              <a:blip r:embed="rId9"/>
              <a:srcRect/>
              <a:stretch>
                <a:fillRect/>
              </a:stretch>
            </a:blip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>
                <a:solidFill>
                  <a:srgbClr val="000000"/>
                </a:solidFill>
                <a:latin typeface="Franklin Gothic Book" panose="020B0503020102020204" pitchFamily="34" charset="0"/>
              </a:endParaRPr>
            </a:p>
          </p:txBody>
        </p:sp>
      </p:grpSp>
      <p:sp>
        <p:nvSpPr>
          <p:cNvPr id="18" name="object 114">
            <a:extLst>
              <a:ext uri="{FF2B5EF4-FFF2-40B4-BE49-F238E27FC236}">
                <a16:creationId xmlns:a16="http://schemas.microsoft.com/office/drawing/2014/main" id="{BF062E67-6183-435E-A9AA-15B944DA07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79495" y="4697337"/>
            <a:ext cx="2294293" cy="57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1115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51"/>
              </a:spcBef>
              <a:buNone/>
            </a:pPr>
            <a:r>
              <a:rPr lang="en-US" altLang="en-US" sz="130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Permendikbud No. 3 Tahun 2020  tentang Standar Nasional  Pendidikan Tinggi</a:t>
            </a:r>
          </a:p>
        </p:txBody>
      </p:sp>
      <p:sp>
        <p:nvSpPr>
          <p:cNvPr id="19" name="object 115">
            <a:extLst>
              <a:ext uri="{FF2B5EF4-FFF2-40B4-BE49-F238E27FC236}">
                <a16:creationId xmlns:a16="http://schemas.microsoft.com/office/drawing/2014/main" id="{ACB16D58-1584-4B73-AE08-7EABB59D85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50393" y="4725820"/>
            <a:ext cx="2417116" cy="5715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115" rIns="0" bIns="0">
            <a:spAutoFit/>
          </a:bodyPr>
          <a:lstStyle>
            <a:lvl1pPr marL="127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spcBef>
                <a:spcPts val="251"/>
              </a:spcBef>
              <a:buNone/>
            </a:pP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Permendikbud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No. 5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Tahun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2020 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tentang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Akreditasi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Program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Studi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dan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Perguruan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Tinggi</a:t>
            </a:r>
          </a:p>
        </p:txBody>
      </p:sp>
      <p:sp>
        <p:nvSpPr>
          <p:cNvPr id="20" name="object 116">
            <a:extLst>
              <a:ext uri="{FF2B5EF4-FFF2-40B4-BE49-F238E27FC236}">
                <a16:creationId xmlns:a16="http://schemas.microsoft.com/office/drawing/2014/main" id="{7041A8AD-E1DE-4861-AF18-8ACBCEC2E0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43992" y="4697336"/>
            <a:ext cx="2559019" cy="14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31751" rIns="0" bIns="0">
            <a:spAutoFit/>
          </a:bodyPr>
          <a:lstStyle>
            <a:lvl1pPr marL="188913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89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89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8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51"/>
              </a:spcBef>
              <a:buFont typeface="Wingdings" panose="05000000000000000000" pitchFamily="2" charset="2"/>
              <a:buChar char=""/>
            </a:pP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Permendikbud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No. 4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Tahun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2020 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tentang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Perubahan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Perguruan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Tinggi Negeri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menjadi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Perguruan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Tinggi Negeri Badan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Hukum</a:t>
            </a:r>
            <a:endParaRPr lang="en-US" altLang="en-US" sz="12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"/>
            </a:pP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Permendikbud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Nomor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6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Tahun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2020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tentang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Penerimaan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Mahasiswa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Baru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Program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Sarjana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pada </a:t>
            </a:r>
            <a:r>
              <a:rPr lang="en-US" altLang="en-US" sz="12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Perguruan</a:t>
            </a:r>
            <a:r>
              <a:rPr lang="en-US" altLang="en-US" sz="12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Tinggi Negeri</a:t>
            </a:r>
          </a:p>
        </p:txBody>
      </p:sp>
      <p:sp>
        <p:nvSpPr>
          <p:cNvPr id="21" name="object 118">
            <a:extLst>
              <a:ext uri="{FF2B5EF4-FFF2-40B4-BE49-F238E27FC236}">
                <a16:creationId xmlns:a16="http://schemas.microsoft.com/office/drawing/2014/main" id="{8A17D193-F919-4CD6-9302-011C031556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061" y="4697336"/>
            <a:ext cx="2637036" cy="1729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31751" rIns="0" bIns="0">
            <a:spAutoFit/>
          </a:bodyPr>
          <a:lstStyle>
            <a:lvl1pPr marL="188913" indent="-176213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>
                <a:tab pos="188913" algn="l"/>
              </a:tabLst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8913" algn="l"/>
              </a:tabLst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8913" algn="l"/>
              </a:tabLst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188913" algn="l"/>
              </a:tabLs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ts val="251"/>
              </a:spcBef>
              <a:buFont typeface="Wingdings" panose="05000000000000000000" pitchFamily="2" charset="2"/>
              <a:buChar char=""/>
            </a:pP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Permendikbud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No. 7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Tahun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2020 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tentang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Pendirian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Perubahan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Pembubaran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Perguruan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Tinggi  Negeri, dan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Pendirian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Perubahan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, 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Pencabutan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Izin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Perguruan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Tinggi 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Swasta</a:t>
            </a:r>
            <a:endParaRPr lang="en-US" altLang="en-US" sz="1300" dirty="0">
              <a:solidFill>
                <a:srgbClr val="000000"/>
              </a:solidFill>
              <a:latin typeface="Franklin Gothic Book" panose="020B0503020102020204" pitchFamily="34" charset="0"/>
              <a:cs typeface="Arial" panose="020B0604020202020204" pitchFamily="34" charset="0"/>
            </a:endParaRP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"/>
            </a:pP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Permendikbud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No. 5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Tahun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2020 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tentang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Akreditasi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Program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Studi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 dan </a:t>
            </a:r>
            <a:r>
              <a:rPr lang="en-US" altLang="en-US" sz="1300" dirty="0" err="1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Perguruan</a:t>
            </a:r>
            <a:r>
              <a:rPr lang="en-US" altLang="en-US" sz="1300" dirty="0">
                <a:solidFill>
                  <a:srgbClr val="000000"/>
                </a:solidFill>
                <a:latin typeface="Franklin Gothic Book" panose="020B0503020102020204" pitchFamily="34" charset="0"/>
                <a:cs typeface="Arial" panose="020B0604020202020204" pitchFamily="34" charset="0"/>
              </a:rPr>
              <a:t> Tinggi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80124803-AA49-41A7-B462-88CEAB5A5E85}"/>
              </a:ext>
            </a:extLst>
          </p:cNvPr>
          <p:cNvSpPr/>
          <p:nvPr/>
        </p:nvSpPr>
        <p:spPr>
          <a:xfrm>
            <a:off x="2679332" y="1198618"/>
            <a:ext cx="718321" cy="716773"/>
          </a:xfrm>
          <a:prstGeom prst="ellipse">
            <a:avLst/>
          </a:prstGeom>
          <a:solidFill>
            <a:srgbClr val="5098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B2C8768B-D294-43AE-9A7C-3641F51A2FD4}"/>
              </a:ext>
            </a:extLst>
          </p:cNvPr>
          <p:cNvSpPr/>
          <p:nvPr/>
        </p:nvSpPr>
        <p:spPr>
          <a:xfrm>
            <a:off x="5335880" y="1198618"/>
            <a:ext cx="716773" cy="716773"/>
          </a:xfrm>
          <a:prstGeom prst="ellipse">
            <a:avLst/>
          </a:prstGeom>
          <a:solidFill>
            <a:srgbClr val="5098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557C3D86-134F-4622-BED4-EFBF5812051B}"/>
              </a:ext>
            </a:extLst>
          </p:cNvPr>
          <p:cNvSpPr/>
          <p:nvPr/>
        </p:nvSpPr>
        <p:spPr>
          <a:xfrm>
            <a:off x="7953727" y="1198618"/>
            <a:ext cx="716772" cy="716773"/>
          </a:xfrm>
          <a:prstGeom prst="ellipse">
            <a:avLst/>
          </a:prstGeom>
          <a:solidFill>
            <a:srgbClr val="509894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id-ID" sz="1400">
              <a:solidFill>
                <a:prstClr val="white"/>
              </a:solidFill>
            </a:endParaRPr>
          </a:p>
        </p:txBody>
      </p:sp>
      <p:sp>
        <p:nvSpPr>
          <p:cNvPr id="25" name="TextBox 248">
            <a:extLst>
              <a:ext uri="{FF2B5EF4-FFF2-40B4-BE49-F238E27FC236}">
                <a16:creationId xmlns:a16="http://schemas.microsoft.com/office/drawing/2014/main" id="{9E71BC87-75B0-4A0A-A29E-F321484788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4225" y="1212550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3200" b="1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26" name="TextBox 249">
            <a:extLst>
              <a:ext uri="{FF2B5EF4-FFF2-40B4-BE49-F238E27FC236}">
                <a16:creationId xmlns:a16="http://schemas.microsoft.com/office/drawing/2014/main" id="{31545D7B-FB65-49E5-9A60-F5A16E912F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6129" y="1212550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3200" b="1" dirty="0">
                <a:solidFill>
                  <a:srgbClr val="FFFFFF"/>
                </a:solidFill>
              </a:rPr>
              <a:t>2</a:t>
            </a:r>
          </a:p>
        </p:txBody>
      </p:sp>
      <p:sp>
        <p:nvSpPr>
          <p:cNvPr id="27" name="TextBox 250">
            <a:extLst>
              <a:ext uri="{FF2B5EF4-FFF2-40B4-BE49-F238E27FC236}">
                <a16:creationId xmlns:a16="http://schemas.microsoft.com/office/drawing/2014/main" id="{CCD9D97E-4447-4333-B9E2-6DF277C112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10169" y="1212550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3200" b="1" dirty="0">
                <a:solidFill>
                  <a:srgbClr val="FFFFFF"/>
                </a:solidFill>
              </a:rPr>
              <a:t>3</a:t>
            </a:r>
          </a:p>
        </p:txBody>
      </p:sp>
      <p:sp>
        <p:nvSpPr>
          <p:cNvPr id="28" name="TextBox 251">
            <a:extLst>
              <a:ext uri="{FF2B5EF4-FFF2-40B4-BE49-F238E27FC236}">
                <a16:creationId xmlns:a16="http://schemas.microsoft.com/office/drawing/2014/main" id="{6EE45167-73CE-4024-8569-4C7B7CCB02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68267" y="1212550"/>
            <a:ext cx="39305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id-ID" altLang="en-US" sz="3200" b="1" dirty="0">
                <a:solidFill>
                  <a:srgbClr val="FFFFFF"/>
                </a:solidFill>
              </a:rPr>
              <a:t>4</a:t>
            </a:r>
          </a:p>
        </p:txBody>
      </p:sp>
      <p:sp>
        <p:nvSpPr>
          <p:cNvPr id="80" name="Slide Number Placeholder 79">
            <a:extLst>
              <a:ext uri="{FF2B5EF4-FFF2-40B4-BE49-F238E27FC236}">
                <a16:creationId xmlns:a16="http://schemas.microsoft.com/office/drawing/2014/main" id="{9FB1CE73-4A26-4975-8DF4-26E87A4895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D6C83-BDF3-4465-86C9-512D1C07C2D7}" type="slidenum">
              <a:rPr lang="id-ID" smtClean="0"/>
              <a:t>12</a:t>
            </a:fld>
            <a:endParaRPr lang="id-ID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6676AF99-8D95-4049-AD73-DA40AB433910}"/>
              </a:ext>
            </a:extLst>
          </p:cNvPr>
          <p:cNvSpPr txBox="1"/>
          <p:nvPr/>
        </p:nvSpPr>
        <p:spPr>
          <a:xfrm>
            <a:off x="396949" y="340242"/>
            <a:ext cx="102808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50A494"/>
                </a:solidFill>
                <a:latin typeface="Century Gothic" panose="020B0502020202020204" pitchFamily="34" charset="0"/>
              </a:rPr>
              <a:t> 4 </a:t>
            </a:r>
            <a:r>
              <a:rPr lang="en-US" sz="3200" b="1" dirty="0" err="1">
                <a:solidFill>
                  <a:srgbClr val="50A494"/>
                </a:solidFill>
                <a:latin typeface="Century Gothic" panose="020B0502020202020204" pitchFamily="34" charset="0"/>
              </a:rPr>
              <a:t>Kebijakan</a:t>
            </a:r>
            <a:r>
              <a:rPr lang="en-US" sz="3200" b="1" dirty="0">
                <a:solidFill>
                  <a:srgbClr val="50A494"/>
                </a:solidFill>
                <a:latin typeface="Century Gothic" panose="020B0502020202020204" pitchFamily="34" charset="0"/>
              </a:rPr>
              <a:t> </a:t>
            </a:r>
            <a:r>
              <a:rPr lang="en-US" sz="3200" b="1" dirty="0" err="1">
                <a:solidFill>
                  <a:srgbClr val="50A494"/>
                </a:solidFill>
                <a:latin typeface="Century Gothic" panose="020B0502020202020204" pitchFamily="34" charset="0"/>
              </a:rPr>
              <a:t>Kampus</a:t>
            </a:r>
            <a:r>
              <a:rPr lang="en-US" sz="3200" b="1" dirty="0">
                <a:solidFill>
                  <a:srgbClr val="50A494"/>
                </a:solidFill>
                <a:latin typeface="Century Gothic" panose="020B0502020202020204" pitchFamily="34" charset="0"/>
              </a:rPr>
              <a:t> Merdeka</a:t>
            </a:r>
          </a:p>
        </p:txBody>
      </p:sp>
    </p:spTree>
    <p:extLst>
      <p:ext uri="{BB962C8B-B14F-4D97-AF65-F5344CB8AC3E}">
        <p14:creationId xmlns:p14="http://schemas.microsoft.com/office/powerpoint/2010/main" val="9878609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ed Rectangle 22"/>
          <p:cNvSpPr/>
          <p:nvPr/>
        </p:nvSpPr>
        <p:spPr>
          <a:xfrm>
            <a:off x="1016000" y="543835"/>
            <a:ext cx="10058400" cy="812800"/>
          </a:xfrm>
          <a:prstGeom prst="roundRect">
            <a:avLst>
              <a:gd name="adj" fmla="val 50000"/>
            </a:avLst>
          </a:prstGeom>
          <a:solidFill>
            <a:srgbClr val="BC8A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24" name="TextBox 23"/>
          <p:cNvSpPr txBox="1"/>
          <p:nvPr/>
        </p:nvSpPr>
        <p:spPr>
          <a:xfrm>
            <a:off x="2133600" y="685801"/>
            <a:ext cx="81018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accent2">
                    <a:lumMod val="60000"/>
                    <a:lumOff val="40000"/>
                  </a:schemeClr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KEGIATAN-KEGIATAN KAMPUS MERDEKA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0373" y="1600201"/>
            <a:ext cx="9339227" cy="47609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73010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/>
          <p:cNvSpPr/>
          <p:nvPr/>
        </p:nvSpPr>
        <p:spPr>
          <a:xfrm rot="5400000">
            <a:off x="5816600" y="482600"/>
            <a:ext cx="6858000" cy="58928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16000" y="543835"/>
            <a:ext cx="4978400" cy="812800"/>
            <a:chOff x="2705100" y="742951"/>
            <a:chExt cx="3733800" cy="609600"/>
          </a:xfrm>
        </p:grpSpPr>
        <p:sp>
          <p:nvSpPr>
            <p:cNvPr id="3" name="Rounded Rectangle 2"/>
            <p:cNvSpPr/>
            <p:nvPr/>
          </p:nvSpPr>
          <p:spPr>
            <a:xfrm>
              <a:off x="2705100" y="742951"/>
              <a:ext cx="3733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390900" y="819150"/>
              <a:ext cx="278585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BAGIAN PERTAMA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04801" y="1494631"/>
            <a:ext cx="6218369" cy="379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67" b="1" spc="400" dirty="0">
                <a:latin typeface="Roboto" pitchFamily="2" charset="0"/>
                <a:ea typeface="Roboto" pitchFamily="2" charset="0"/>
                <a:cs typeface="Roboto" pitchFamily="2" charset="0"/>
              </a:rPr>
              <a:t>KEGIATAN NON-PERTUKARAN PELAJAR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13600" y="2108200"/>
            <a:ext cx="487680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3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Konversi</a:t>
            </a:r>
            <a:r>
              <a:rPr lang="en-US" sz="2933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Kegiatan</a:t>
            </a:r>
            <a:r>
              <a:rPr lang="en-US" sz="2933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Kampus</a:t>
            </a:r>
            <a:r>
              <a:rPr lang="en-US" sz="2933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2933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Merdeka</a:t>
            </a:r>
            <a:endParaRPr lang="en-US" sz="2933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233920" y="3186092"/>
            <a:ext cx="436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Konversi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nilai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dan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pengakuan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SKS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matakuliah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bagi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Mahasiswa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Peserta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Program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Kampus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Merdeka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Non-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Pertukaran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Pelajar</a:t>
            </a:r>
            <a:endParaRPr lang="en-US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4098" name="Picture 2" descr="https://kampusmerdeka.kemdikbud.go.id/uploads/images/proses%20proyek%20di%20des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399" y="2616201"/>
            <a:ext cx="6217920" cy="3682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12073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C49117-21EF-824A-A0FD-9AB60F563B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990599"/>
            <a:ext cx="9906000" cy="685800"/>
          </a:xfrm>
        </p:spPr>
        <p:txBody>
          <a:bodyPr anchor="t">
            <a:normAutofit/>
          </a:bodyPr>
          <a:lstStyle/>
          <a:p>
            <a:r>
              <a:rPr lang="id-ID" sz="4000"/>
              <a:t>Catatan Pelaksanaan Konversi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3A229CD-5252-4044-A948-24760D23CE8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685800" y="2137229"/>
          <a:ext cx="10820400" cy="3733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5082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Title 1">
            <a:extLst>
              <a:ext uri="{FF2B5EF4-FFF2-40B4-BE49-F238E27FC236}">
                <a16:creationId xmlns:a16="http://schemas.microsoft.com/office/drawing/2014/main" id="{248F953C-3B77-9B4B-B9C2-CCCF59155D60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609601" y="290514"/>
            <a:ext cx="11263313" cy="1597025"/>
          </a:xfrm>
          <a:solidFill>
            <a:srgbClr val="002060"/>
          </a:solidFill>
        </p:spPr>
        <p:txBody>
          <a:bodyPr>
            <a:normAutofit/>
          </a:bodyPr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8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Konversi</a:t>
            </a:r>
            <a:r>
              <a:rPr lang="en-US" alt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Free-Form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EC3641-0B5C-6042-95F1-928C434303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074863"/>
            <a:ext cx="11263312" cy="4132263"/>
          </a:xfrm>
        </p:spPr>
        <p:txBody>
          <a:bodyPr rtlCol="0">
            <a:normAutofit fontScale="62500" lnSpcReduction="20000"/>
          </a:bodyPr>
          <a:lstStyle/>
          <a:p>
            <a:pPr marL="186258" indent="0">
              <a:buNone/>
              <a:defRPr/>
            </a:pPr>
            <a:r>
              <a:rPr lang="en-US" sz="3400" b="1" i="1" dirty="0"/>
              <a:t>Hard skills di </a:t>
            </a:r>
            <a:r>
              <a:rPr lang="en-US" sz="3400" b="1" i="1" dirty="0" err="1"/>
              <a:t>Saat</a:t>
            </a:r>
            <a:r>
              <a:rPr lang="en-US" sz="3400" b="1" i="1" dirty="0"/>
              <a:t> KKNT di </a:t>
            </a:r>
            <a:r>
              <a:rPr lang="en-US" sz="3400" b="1" i="1" dirty="0" err="1"/>
              <a:t>Desa</a:t>
            </a:r>
            <a:r>
              <a:rPr lang="en-US" sz="3400" b="1" dirty="0"/>
              <a:t>: </a:t>
            </a:r>
            <a:endParaRPr lang="en-ID" sz="3400" b="1" dirty="0"/>
          </a:p>
          <a:p>
            <a:pPr fontAlgn="auto">
              <a:defRPr/>
            </a:pPr>
            <a:r>
              <a:rPr lang="en-ID" sz="3300" dirty="0" err="1">
                <a:latin typeface="Arial" panose="020B0604020202020204" pitchFamily="34" charset="0"/>
                <a:cs typeface="Arial" panose="020B0604020202020204" pitchFamily="34" charset="0"/>
              </a:rPr>
              <a:t>merumuskan</a:t>
            </a:r>
            <a:r>
              <a:rPr lang="en-ID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300" dirty="0" err="1">
                <a:latin typeface="Arial" panose="020B0604020202020204" pitchFamily="34" charset="0"/>
                <a:cs typeface="Arial" panose="020B0604020202020204" pitchFamily="34" charset="0"/>
              </a:rPr>
              <a:t>permasalahan</a:t>
            </a:r>
            <a:r>
              <a:rPr lang="en-ID" sz="33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ID" sz="3300" dirty="0" err="1">
                <a:latin typeface="Arial" panose="020B0604020202020204" pitchFamily="34" charset="0"/>
                <a:cs typeface="Arial" panose="020B0604020202020204" pitchFamily="34" charset="0"/>
              </a:rPr>
              <a:t>desa</a:t>
            </a:r>
            <a:r>
              <a:rPr lang="en-ID" sz="3300" dirty="0">
                <a:latin typeface="Arial" panose="020B0604020202020204" pitchFamily="34" charset="0"/>
                <a:cs typeface="Arial" panose="020B0604020202020204" pitchFamily="34" charset="0"/>
              </a:rPr>
              <a:t>					: 3 SKS A</a:t>
            </a:r>
          </a:p>
          <a:p>
            <a:pPr fontAlgn="auto">
              <a:defRPr/>
            </a:pPr>
            <a:r>
              <a:rPr lang="en-ID" sz="3300" dirty="0" err="1">
                <a:latin typeface="Arial" panose="020B0604020202020204" pitchFamily="34" charset="0"/>
                <a:cs typeface="Arial" panose="020B0604020202020204" pitchFamily="34" charset="0"/>
              </a:rPr>
              <a:t>Managemen</a:t>
            </a:r>
            <a:r>
              <a:rPr lang="en-ID" sz="33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3300" dirty="0" err="1">
                <a:latin typeface="Arial" panose="020B0604020202020204" pitchFamily="34" charset="0"/>
                <a:cs typeface="Arial" panose="020B0604020202020204" pitchFamily="34" charset="0"/>
              </a:rPr>
              <a:t>Keuangan</a:t>
            </a:r>
            <a:r>
              <a:rPr lang="en-ID" sz="3300" dirty="0">
                <a:latin typeface="Arial" panose="020B0604020202020204" pitchFamily="34" charset="0"/>
                <a:cs typeface="Arial" panose="020B0604020202020204" pitchFamily="34" charset="0"/>
              </a:rPr>
              <a:t>							: 2 SKS A</a:t>
            </a:r>
          </a:p>
          <a:p>
            <a:pPr fontAlgn="auto">
              <a:defRPr/>
            </a:pPr>
            <a:endParaRPr lang="en-ID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  <a:defRPr/>
            </a:pPr>
            <a:r>
              <a:rPr lang="en-ID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marL="186258" indent="0">
              <a:buNone/>
              <a:defRPr/>
            </a:pPr>
            <a:r>
              <a:rPr lang="en-US" sz="3400" b="1" i="1" dirty="0"/>
              <a:t>Soft skills </a:t>
            </a:r>
            <a:r>
              <a:rPr lang="en-US" sz="3400" b="1" dirty="0" err="1"/>
              <a:t>saat</a:t>
            </a:r>
            <a:r>
              <a:rPr lang="en-US" sz="3400" b="1" dirty="0"/>
              <a:t> </a:t>
            </a:r>
            <a:r>
              <a:rPr lang="en-US" sz="3400" b="1" i="1" dirty="0" err="1"/>
              <a:t>Projek</a:t>
            </a:r>
            <a:r>
              <a:rPr lang="en-US" sz="3400" b="1" i="1" dirty="0"/>
              <a:t> </a:t>
            </a:r>
            <a:r>
              <a:rPr lang="en-US" sz="3400" b="1" i="1" dirty="0" err="1"/>
              <a:t>Transfomasi</a:t>
            </a:r>
            <a:r>
              <a:rPr lang="en-US" sz="3400" b="1" i="1" dirty="0"/>
              <a:t> </a:t>
            </a:r>
            <a:r>
              <a:rPr lang="en-US" sz="3400" b="1" dirty="0"/>
              <a:t>BUMDES Kampung </a:t>
            </a:r>
            <a:r>
              <a:rPr lang="en-US" sz="3400" b="1" dirty="0" err="1"/>
              <a:t>Inggris</a:t>
            </a:r>
            <a:r>
              <a:rPr lang="en-US" sz="3400" b="1" dirty="0"/>
              <a:t>:</a:t>
            </a:r>
            <a:endParaRPr lang="en-ID" sz="3400" b="1" dirty="0"/>
          </a:p>
          <a:p>
            <a:pPr fontAlgn="auto">
              <a:defRPr/>
            </a:pPr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berkomunikasi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 						: 2 SKS A</a:t>
            </a:r>
          </a:p>
          <a:p>
            <a:pPr fontAlgn="auto">
              <a:defRPr/>
            </a:pPr>
            <a:r>
              <a:rPr lang="en-ID" sz="2900" dirty="0" err="1">
                <a:latin typeface="Arial" panose="020B0604020202020204" pitchFamily="34" charset="0"/>
                <a:cs typeface="Arial" panose="020B0604020202020204" pitchFamily="34" charset="0"/>
              </a:rPr>
              <a:t>Kemampuan</a:t>
            </a: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 leadership 							: 2 SKS A</a:t>
            </a:r>
          </a:p>
          <a:p>
            <a:pPr marL="0" indent="0">
              <a:buNone/>
              <a:defRPr/>
            </a:pPr>
            <a:r>
              <a:rPr lang="en-ID" sz="2900" dirty="0">
                <a:latin typeface="Arial" panose="020B0604020202020204" pitchFamily="34" charset="0"/>
                <a:cs typeface="Arial" panose="020B0604020202020204" pitchFamily="34" charset="0"/>
              </a:rPr>
              <a:t>							</a:t>
            </a:r>
          </a:p>
          <a:p>
            <a:pPr fontAlgn="auto">
              <a:defRPr/>
            </a:pPr>
            <a:endParaRPr lang="en-ID" sz="29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defRPr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Dosen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Pembimbing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mendapat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Cum –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angka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Kredit</a:t>
            </a:r>
            <a:endParaRPr lang="en-US" sz="2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auto">
              <a:defRPr/>
            </a:pP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Selain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bentuk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penilaian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capaian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pengalaman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kompetensi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diperoleh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selama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prodi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dan di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luar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PT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dituliskan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dalam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SKPI (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surat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keterangan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600" dirty="0" err="1">
                <a:latin typeface="Arial" panose="020B0604020202020204" pitchFamily="34" charset="0"/>
                <a:cs typeface="Arial" panose="020B0604020202020204" pitchFamily="34" charset="0"/>
              </a:rPr>
              <a:t>pendamping</a:t>
            </a:r>
            <a:r>
              <a:rPr lang="en-US" sz="2600" dirty="0">
                <a:latin typeface="Arial" panose="020B0604020202020204" pitchFamily="34" charset="0"/>
                <a:cs typeface="Arial" panose="020B0604020202020204" pitchFamily="34" charset="0"/>
              </a:rPr>
              <a:t> ijazah).</a:t>
            </a:r>
            <a:endParaRPr lang="en-ID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88656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>
            <a:extLst>
              <a:ext uri="{FF2B5EF4-FFF2-40B4-BE49-F238E27FC236}">
                <a16:creationId xmlns:a16="http://schemas.microsoft.com/office/drawing/2014/main" id="{E39B06D0-BD2D-904F-9B3B-DC17BC1FA5E3}"/>
              </a:ext>
            </a:extLst>
          </p:cNvPr>
          <p:cNvSpPr txBox="1">
            <a:spLocks noGrp="1" noChangeArrowheads="1"/>
          </p:cNvSpPr>
          <p:nvPr>
            <p:ph type="title"/>
          </p:nvPr>
        </p:nvSpPr>
        <p:spPr>
          <a:xfrm>
            <a:off x="415600" y="407533"/>
            <a:ext cx="11360800" cy="763600"/>
          </a:xfrm>
          <a:noFill/>
        </p:spPr>
        <p:txBody>
          <a:bodyPr/>
          <a:lstStyle/>
          <a:p>
            <a:pPr algn="ctr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</a:pPr>
            <a:r>
              <a:rPr lang="en-US" altLang="en-US" sz="2133" b="1" dirty="0">
                <a:solidFill>
                  <a:srgbClr val="509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 PENGHITUNGAN ANGKA KREDIT TERSTRUKTUR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5A1BDB-6E4D-4C71-928A-F95853F17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4A50D1-9D15-4E64-A5B1-E7246CEE0557}" type="slidenum">
              <a:rPr lang="en-US" altLang="en-US" smtClean="0"/>
              <a:pPr/>
              <a:t>17</a:t>
            </a:fld>
            <a:endParaRPr lang="en-US" altLang="en-US"/>
          </a:p>
        </p:txBody>
      </p:sp>
      <p:pic>
        <p:nvPicPr>
          <p:cNvPr id="56322" name="Picture 3">
            <a:extLst>
              <a:ext uri="{FF2B5EF4-FFF2-40B4-BE49-F238E27FC236}">
                <a16:creationId xmlns:a16="http://schemas.microsoft.com/office/drawing/2014/main" id="{83E73026-603C-6B47-85EA-2A156F8C0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839" y="1073150"/>
            <a:ext cx="11379200" cy="471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98709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A7A1E9-4700-1E44-8306-7FEB31BDBC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Alur Pendataan Kampus Merdeka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C838141-2963-CA45-945B-28A45F17A2A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6684"/>
          <a:ext cx="10515600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43744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1" y="482601"/>
            <a:ext cx="8379217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latin typeface="Roboto" pitchFamily="2" charset="0"/>
                <a:ea typeface="Roboto" pitchFamily="2" charset="0"/>
                <a:cs typeface="Roboto" pitchFamily="2" charset="0"/>
              </a:rPr>
              <a:t>PENDATAAN AKTIVITAS MAHASISWA</a:t>
            </a:r>
          </a:p>
          <a:p>
            <a:r>
              <a:rPr lang="en-US" sz="3733" b="1" dirty="0">
                <a:latin typeface="Roboto" pitchFamily="2" charset="0"/>
                <a:ea typeface="Roboto" pitchFamily="2" charset="0"/>
                <a:cs typeface="Roboto" pitchFamily="2" charset="0"/>
              </a:rPr>
              <a:t>KAMPUS MERDEKA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7600" y="1717358"/>
            <a:ext cx="84607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Pendataan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Aktivitas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Kampus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Merdeka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 Non-</a:t>
            </a: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Pertukaran</a:t>
            </a:r>
            <a:r>
              <a:rPr lang="en-US" sz="2400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400" i="1" dirty="0" err="1">
                <a:latin typeface="Segoe UI" pitchFamily="34" charset="0"/>
                <a:cs typeface="Segoe UI" pitchFamily="34" charset="0"/>
              </a:rPr>
              <a:t>Pelajar</a:t>
            </a:r>
            <a:endParaRPr lang="en-US" sz="2400" i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4" name="Picture 3" descr="Graphical user interface, text, application, email, website&#10;&#10;Description automatically generated">
            <a:extLst>
              <a:ext uri="{FF2B5EF4-FFF2-40B4-BE49-F238E27FC236}">
                <a16:creationId xmlns:a16="http://schemas.microsoft.com/office/drawing/2014/main" id="{421DC750-BE7B-D69A-888D-844B12C941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9047" y="2295267"/>
            <a:ext cx="8460715" cy="408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2832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33" y="199287"/>
            <a:ext cx="10039082" cy="649896"/>
          </a:xfrm>
        </p:spPr>
        <p:txBody>
          <a:bodyPr>
            <a:no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The Whole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PDDikti</a:t>
            </a:r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2309163" y="1195678"/>
            <a:ext cx="1389635" cy="1393371"/>
          </a:xfrm>
          <a:prstGeom prst="ellipse">
            <a:avLst/>
          </a:prstGeom>
          <a:solidFill>
            <a:srgbClr val="0078B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Mahasiswa</a:t>
            </a:r>
            <a:endParaRPr lang="en-US" sz="40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5155472" y="1201784"/>
            <a:ext cx="1306287" cy="1288867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Dosen</a:t>
            </a:r>
            <a:endParaRPr lang="en-US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7679892" y="1195678"/>
            <a:ext cx="1389635" cy="1393371"/>
          </a:xfrm>
          <a:prstGeom prst="ellipse">
            <a:avLst/>
          </a:prstGeom>
          <a:solidFill>
            <a:srgbClr val="00A1D7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Kelembagaan</a:t>
            </a:r>
            <a:endParaRPr lang="en-US" sz="20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136D117-621B-854B-8FCA-BEF5B5DC06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2</a:t>
            </a:fld>
            <a:endParaRPr lang="en-US"/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9DB199C-2CB1-4B49-A4B9-5E95829CC8BD}"/>
              </a:ext>
            </a:extLst>
          </p:cNvPr>
          <p:cNvCxnSpPr>
            <a:cxnSpLocks/>
            <a:stCxn id="4" idx="4"/>
            <a:endCxn id="34" idx="0"/>
          </p:cNvCxnSpPr>
          <p:nvPr/>
        </p:nvCxnSpPr>
        <p:spPr>
          <a:xfrm>
            <a:off x="3003981" y="2589049"/>
            <a:ext cx="1069287" cy="755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DACC0D8A-B7E7-4481-A64F-B0E9F06D2E63}"/>
              </a:ext>
            </a:extLst>
          </p:cNvPr>
          <p:cNvCxnSpPr>
            <a:cxnSpLocks/>
            <a:stCxn id="5" idx="4"/>
          </p:cNvCxnSpPr>
          <p:nvPr/>
        </p:nvCxnSpPr>
        <p:spPr>
          <a:xfrm flipH="1">
            <a:off x="4075611" y="2490651"/>
            <a:ext cx="1733005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>
            <a:extLst>
              <a:ext uri="{FF2B5EF4-FFF2-40B4-BE49-F238E27FC236}">
                <a16:creationId xmlns:a16="http://schemas.microsoft.com/office/drawing/2014/main" id="{AAAF9AC4-AE3F-4F70-865B-D8A7EB0771E4}"/>
              </a:ext>
            </a:extLst>
          </p:cNvPr>
          <p:cNvSpPr/>
          <p:nvPr/>
        </p:nvSpPr>
        <p:spPr>
          <a:xfrm>
            <a:off x="3646547" y="3344091"/>
            <a:ext cx="853441" cy="755042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Kelas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Kuliah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6458E4ED-991A-47B8-B457-CE25B779F40A}"/>
              </a:ext>
            </a:extLst>
          </p:cNvPr>
          <p:cNvSpPr/>
          <p:nvPr/>
        </p:nvSpPr>
        <p:spPr>
          <a:xfrm>
            <a:off x="7116913" y="3344091"/>
            <a:ext cx="853441" cy="755042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Homebase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74EFB0A-8D30-4468-9796-24A2EB4B9235}"/>
              </a:ext>
            </a:extLst>
          </p:cNvPr>
          <p:cNvCxnSpPr>
            <a:cxnSpLocks/>
            <a:stCxn id="5" idx="4"/>
            <a:endCxn id="35" idx="1"/>
          </p:cNvCxnSpPr>
          <p:nvPr/>
        </p:nvCxnSpPr>
        <p:spPr>
          <a:xfrm>
            <a:off x="5808616" y="2490651"/>
            <a:ext cx="1433281" cy="96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8412084C-D226-4651-96A9-1E1FA4A267E2}"/>
              </a:ext>
            </a:extLst>
          </p:cNvPr>
          <p:cNvCxnSpPr>
            <a:cxnSpLocks/>
            <a:stCxn id="6" idx="4"/>
            <a:endCxn id="35" idx="1"/>
          </p:cNvCxnSpPr>
          <p:nvPr/>
        </p:nvCxnSpPr>
        <p:spPr>
          <a:xfrm flipH="1">
            <a:off x="7241897" y="2589049"/>
            <a:ext cx="1132813" cy="86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Oval 41">
            <a:extLst>
              <a:ext uri="{FF2B5EF4-FFF2-40B4-BE49-F238E27FC236}">
                <a16:creationId xmlns:a16="http://schemas.microsoft.com/office/drawing/2014/main" id="{A79C7D6E-6D4C-44F5-9ADC-F7583E856B39}"/>
              </a:ext>
            </a:extLst>
          </p:cNvPr>
          <p:cNvSpPr/>
          <p:nvPr/>
        </p:nvSpPr>
        <p:spPr>
          <a:xfrm>
            <a:off x="2577259" y="4557859"/>
            <a:ext cx="1121539" cy="59263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Riwayat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Mengajar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CFF3D54A-4EDF-47A8-877C-E4C925AD6587}"/>
              </a:ext>
            </a:extLst>
          </p:cNvPr>
          <p:cNvCxnSpPr>
            <a:cxnSpLocks/>
            <a:stCxn id="34" idx="4"/>
            <a:endCxn id="42" idx="7"/>
          </p:cNvCxnSpPr>
          <p:nvPr/>
        </p:nvCxnSpPr>
        <p:spPr>
          <a:xfrm flipH="1">
            <a:off x="3534552" y="4099133"/>
            <a:ext cx="538716" cy="545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7022BCAB-5D27-46D2-902E-3C2CE7190E9B}"/>
              </a:ext>
            </a:extLst>
          </p:cNvPr>
          <p:cNvSpPr/>
          <p:nvPr/>
        </p:nvSpPr>
        <p:spPr>
          <a:xfrm>
            <a:off x="8642806" y="4427193"/>
            <a:ext cx="853441" cy="755042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Kecukupan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Dosen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5C7A4057-5AD7-4945-AA9A-86178F378EA5}"/>
              </a:ext>
            </a:extLst>
          </p:cNvPr>
          <p:cNvCxnSpPr>
            <a:cxnSpLocks/>
            <a:stCxn id="35" idx="5"/>
            <a:endCxn id="48" idx="1"/>
          </p:cNvCxnSpPr>
          <p:nvPr/>
        </p:nvCxnSpPr>
        <p:spPr>
          <a:xfrm>
            <a:off x="7845370" y="3988560"/>
            <a:ext cx="922420" cy="549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27F5FC1-97E6-4C3F-9DED-D6F3C6FF187C}"/>
              </a:ext>
            </a:extLst>
          </p:cNvPr>
          <p:cNvCxnSpPr>
            <a:cxnSpLocks/>
            <a:stCxn id="34" idx="6"/>
            <a:endCxn id="58" idx="1"/>
          </p:cNvCxnSpPr>
          <p:nvPr/>
        </p:nvCxnSpPr>
        <p:spPr>
          <a:xfrm>
            <a:off x="4499988" y="3721612"/>
            <a:ext cx="876862" cy="53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241C77C3-4A6E-4CD7-95D9-7E3A00B3BEA4}"/>
              </a:ext>
            </a:extLst>
          </p:cNvPr>
          <p:cNvCxnSpPr>
            <a:cxnSpLocks/>
            <a:stCxn id="35" idx="2"/>
            <a:endCxn id="58" idx="7"/>
          </p:cNvCxnSpPr>
          <p:nvPr/>
        </p:nvCxnSpPr>
        <p:spPr>
          <a:xfrm flipH="1">
            <a:off x="6240377" y="3721612"/>
            <a:ext cx="876536" cy="53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Oval 57">
            <a:extLst>
              <a:ext uri="{FF2B5EF4-FFF2-40B4-BE49-F238E27FC236}">
                <a16:creationId xmlns:a16="http://schemas.microsoft.com/office/drawing/2014/main" id="{9DA0195E-2E77-452C-8C37-5DB49F1A3110}"/>
              </a:ext>
            </a:extLst>
          </p:cNvPr>
          <p:cNvSpPr/>
          <p:nvPr/>
        </p:nvSpPr>
        <p:spPr>
          <a:xfrm>
            <a:off x="5198008" y="4142931"/>
            <a:ext cx="1221211" cy="75504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Riwayat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Mengajar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Hoembase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F17A0FE4-4994-4C19-9FE7-7AE806F719F3}"/>
              </a:ext>
            </a:extLst>
          </p:cNvPr>
          <p:cNvSpPr/>
          <p:nvPr/>
        </p:nvSpPr>
        <p:spPr>
          <a:xfrm>
            <a:off x="5198009" y="5586241"/>
            <a:ext cx="1221211" cy="75504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Riwayat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MengajarNon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Hoembase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67" name="Straight Arrow Connector 66">
            <a:extLst>
              <a:ext uri="{FF2B5EF4-FFF2-40B4-BE49-F238E27FC236}">
                <a16:creationId xmlns:a16="http://schemas.microsoft.com/office/drawing/2014/main" id="{9400E52E-8E38-4EDC-A192-39510CC3E588}"/>
              </a:ext>
            </a:extLst>
          </p:cNvPr>
          <p:cNvCxnSpPr>
            <a:cxnSpLocks/>
            <a:stCxn id="34" idx="6"/>
            <a:endCxn id="62" idx="2"/>
          </p:cNvCxnSpPr>
          <p:nvPr/>
        </p:nvCxnSpPr>
        <p:spPr>
          <a:xfrm>
            <a:off x="4499988" y="3721612"/>
            <a:ext cx="698021" cy="224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0D077D4C-9C21-4941-AB1C-1DF5AC92B0CF}"/>
              </a:ext>
            </a:extLst>
          </p:cNvPr>
          <p:cNvCxnSpPr>
            <a:cxnSpLocks/>
            <a:stCxn id="35" idx="2"/>
            <a:endCxn id="62" idx="6"/>
          </p:cNvCxnSpPr>
          <p:nvPr/>
        </p:nvCxnSpPr>
        <p:spPr>
          <a:xfrm flipH="1">
            <a:off x="6419220" y="3721612"/>
            <a:ext cx="697693" cy="224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E6F2F34A-29F7-4612-B9B6-8A85C6F55D47}"/>
              </a:ext>
            </a:extLst>
          </p:cNvPr>
          <p:cNvSpPr/>
          <p:nvPr/>
        </p:nvSpPr>
        <p:spPr>
          <a:xfrm>
            <a:off x="1624846" y="3277138"/>
            <a:ext cx="1293244" cy="592632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Penelitian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Mahasiswa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75" name="Straight Arrow Connector 74">
            <a:extLst>
              <a:ext uri="{FF2B5EF4-FFF2-40B4-BE49-F238E27FC236}">
                <a16:creationId xmlns:a16="http://schemas.microsoft.com/office/drawing/2014/main" id="{7DFD65DD-AAB2-461F-80BF-BB31D03592AD}"/>
              </a:ext>
            </a:extLst>
          </p:cNvPr>
          <p:cNvCxnSpPr>
            <a:cxnSpLocks/>
            <a:stCxn id="4" idx="4"/>
            <a:endCxn id="74" idx="0"/>
          </p:cNvCxnSpPr>
          <p:nvPr/>
        </p:nvCxnSpPr>
        <p:spPr>
          <a:xfrm flipH="1">
            <a:off x="2271468" y="2589049"/>
            <a:ext cx="732513" cy="688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E130070D-B2F7-44FD-93A5-85BFD4AA1B19}"/>
              </a:ext>
            </a:extLst>
          </p:cNvPr>
          <p:cNvCxnSpPr>
            <a:cxnSpLocks/>
            <a:stCxn id="5" idx="2"/>
            <a:endCxn id="74" idx="0"/>
          </p:cNvCxnSpPr>
          <p:nvPr/>
        </p:nvCxnSpPr>
        <p:spPr>
          <a:xfrm flipH="1">
            <a:off x="2271468" y="1846218"/>
            <a:ext cx="2884004" cy="143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Oval 80">
            <a:extLst>
              <a:ext uri="{FF2B5EF4-FFF2-40B4-BE49-F238E27FC236}">
                <a16:creationId xmlns:a16="http://schemas.microsoft.com/office/drawing/2014/main" id="{ED250F70-7654-4FB5-95C5-F6E0FAD2FF5F}"/>
              </a:ext>
            </a:extLst>
          </p:cNvPr>
          <p:cNvSpPr/>
          <p:nvPr/>
        </p:nvSpPr>
        <p:spPr>
          <a:xfrm>
            <a:off x="724682" y="4557859"/>
            <a:ext cx="1584481" cy="59263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Riwayat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Pembimbingan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Mahasiswa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A3F815D9-8B30-4FB5-B7C1-8CFDE130919A}"/>
              </a:ext>
            </a:extLst>
          </p:cNvPr>
          <p:cNvCxnSpPr>
            <a:cxnSpLocks/>
            <a:stCxn id="74" idx="4"/>
            <a:endCxn id="81" idx="0"/>
          </p:cNvCxnSpPr>
          <p:nvPr/>
        </p:nvCxnSpPr>
        <p:spPr>
          <a:xfrm flipH="1">
            <a:off x="1516923" y="3869770"/>
            <a:ext cx="754545" cy="688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>
            <a:extLst>
              <a:ext uri="{FF2B5EF4-FFF2-40B4-BE49-F238E27FC236}">
                <a16:creationId xmlns:a16="http://schemas.microsoft.com/office/drawing/2014/main" id="{D079DD5B-E6FE-44CA-9FE3-D00442311A85}"/>
              </a:ext>
            </a:extLst>
          </p:cNvPr>
          <p:cNvSpPr/>
          <p:nvPr/>
        </p:nvSpPr>
        <p:spPr>
          <a:xfrm>
            <a:off x="5379552" y="3039255"/>
            <a:ext cx="853441" cy="75504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Data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pokok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Dosen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54127FB8-EE4B-4AD3-BE90-CF3137B4711E}"/>
              </a:ext>
            </a:extLst>
          </p:cNvPr>
          <p:cNvCxnSpPr>
            <a:cxnSpLocks/>
            <a:stCxn id="5" idx="4"/>
            <a:endCxn id="92" idx="0"/>
          </p:cNvCxnSpPr>
          <p:nvPr/>
        </p:nvCxnSpPr>
        <p:spPr>
          <a:xfrm flipH="1">
            <a:off x="5806273" y="2490651"/>
            <a:ext cx="2343" cy="54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7" name="Oval 96">
            <a:extLst>
              <a:ext uri="{FF2B5EF4-FFF2-40B4-BE49-F238E27FC236}">
                <a16:creationId xmlns:a16="http://schemas.microsoft.com/office/drawing/2014/main" id="{F150EE87-35C5-48D7-9EA7-F0FEA274753D}"/>
              </a:ext>
            </a:extLst>
          </p:cNvPr>
          <p:cNvSpPr/>
          <p:nvPr/>
        </p:nvSpPr>
        <p:spPr>
          <a:xfrm>
            <a:off x="9634125" y="3429000"/>
            <a:ext cx="1293244" cy="592632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Penelitian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Dosen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C4D5C61-AABB-4F30-84B8-8AB5ED4D0D0A}"/>
              </a:ext>
            </a:extLst>
          </p:cNvPr>
          <p:cNvCxnSpPr>
            <a:cxnSpLocks/>
            <a:stCxn id="5" idx="6"/>
            <a:endCxn id="97" idx="0"/>
          </p:cNvCxnSpPr>
          <p:nvPr/>
        </p:nvCxnSpPr>
        <p:spPr>
          <a:xfrm>
            <a:off x="6461759" y="1846218"/>
            <a:ext cx="3818988" cy="158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>
            <a:extLst>
              <a:ext uri="{FF2B5EF4-FFF2-40B4-BE49-F238E27FC236}">
                <a16:creationId xmlns:a16="http://schemas.microsoft.com/office/drawing/2014/main" id="{D3A44187-8299-40A8-A000-492126CA2545}"/>
              </a:ext>
            </a:extLst>
          </p:cNvPr>
          <p:cNvCxnSpPr>
            <a:cxnSpLocks/>
            <a:stCxn id="6" idx="6"/>
            <a:endCxn id="97" idx="0"/>
          </p:cNvCxnSpPr>
          <p:nvPr/>
        </p:nvCxnSpPr>
        <p:spPr>
          <a:xfrm>
            <a:off x="9069527" y="1892364"/>
            <a:ext cx="1211220" cy="1536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Oval 104">
            <a:extLst>
              <a:ext uri="{FF2B5EF4-FFF2-40B4-BE49-F238E27FC236}">
                <a16:creationId xmlns:a16="http://schemas.microsoft.com/office/drawing/2014/main" id="{5C30BD06-FCAA-477D-BE84-15873AD9422F}"/>
              </a:ext>
            </a:extLst>
          </p:cNvPr>
          <p:cNvSpPr/>
          <p:nvPr/>
        </p:nvSpPr>
        <p:spPr>
          <a:xfrm>
            <a:off x="10280747" y="4603115"/>
            <a:ext cx="1293244" cy="59263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Kinerja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Penelitan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Dosen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6DAD67E5-5FD5-4CBB-BC5A-40C0196D239E}"/>
              </a:ext>
            </a:extLst>
          </p:cNvPr>
          <p:cNvCxnSpPr>
            <a:cxnSpLocks/>
            <a:stCxn id="97" idx="4"/>
            <a:endCxn id="105" idx="0"/>
          </p:cNvCxnSpPr>
          <p:nvPr/>
        </p:nvCxnSpPr>
        <p:spPr>
          <a:xfrm>
            <a:off x="10280747" y="4021632"/>
            <a:ext cx="646622" cy="58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42824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34" grpId="0" animBg="1"/>
      <p:bldP spid="35" grpId="0" animBg="1"/>
      <p:bldP spid="42" grpId="0" animBg="1"/>
      <p:bldP spid="48" grpId="0" animBg="1"/>
      <p:bldP spid="58" grpId="0" animBg="1"/>
      <p:bldP spid="62" grpId="0" animBg="1"/>
      <p:bldP spid="74" grpId="0" animBg="1"/>
      <p:bldP spid="81" grpId="0" animBg="1"/>
      <p:bldP spid="92" grpId="0" animBg="1"/>
      <p:bldP spid="97" grpId="0" animBg="1"/>
      <p:bldP spid="10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8C38C1-A53E-FB3F-DD85-E9B2C36C42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2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Pendataan Aktivitas Kampus Merdeka Non-Pertukaran Pelajar</a:t>
            </a:r>
            <a:br>
              <a:rPr lang="en-US" sz="2200" i="1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endParaRPr lang="en-US" sz="2200" kern="120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5304AA28-E460-96D9-AC31-E86705844E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263829"/>
            <a:ext cx="10905066" cy="3216995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853D805-ABBD-DE54-96A4-6D2ABDF03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1D3AB9-903F-480E-A094-F2BC6A271450}" type="slidenum">
              <a:rPr lang="en-US" smtClean="0"/>
              <a:pPr>
                <a:spcAft>
                  <a:spcPts val="600"/>
                </a:spcAft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1187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482601"/>
            <a:ext cx="7840608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latin typeface="Roboto" pitchFamily="2" charset="0"/>
                <a:ea typeface="Roboto" pitchFamily="2" charset="0"/>
                <a:cs typeface="Roboto" pitchFamily="2" charset="0"/>
              </a:rPr>
              <a:t>KONVERSI AKTIVITAS MAHASISWA</a:t>
            </a:r>
          </a:p>
          <a:p>
            <a:r>
              <a:rPr lang="en-US" sz="3733" b="1" dirty="0">
                <a:latin typeface="Roboto" pitchFamily="2" charset="0"/>
                <a:ea typeface="Roboto" pitchFamily="2" charset="0"/>
                <a:cs typeface="Roboto" pitchFamily="2" charset="0"/>
              </a:rPr>
              <a:t>KAMPUS MERDEKA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117601" y="1717357"/>
            <a:ext cx="9245993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Pendataan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Nilai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Konversi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Aktivitas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Kampus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Merdeka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Non-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Pertukaran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Pelajar</a:t>
            </a:r>
            <a:endParaRPr lang="en-US" sz="2133" i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311401"/>
            <a:ext cx="7315200" cy="41097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28233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lowchart: Document 10"/>
          <p:cNvSpPr/>
          <p:nvPr/>
        </p:nvSpPr>
        <p:spPr>
          <a:xfrm rot="5400000">
            <a:off x="5816600" y="482600"/>
            <a:ext cx="6858000" cy="5892800"/>
          </a:xfrm>
          <a:prstGeom prst="flowChartDocumen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grpSp>
        <p:nvGrpSpPr>
          <p:cNvPr id="9" name="Group 8"/>
          <p:cNvGrpSpPr/>
          <p:nvPr/>
        </p:nvGrpSpPr>
        <p:grpSpPr>
          <a:xfrm>
            <a:off x="1016000" y="543835"/>
            <a:ext cx="4978400" cy="812800"/>
            <a:chOff x="2705100" y="742951"/>
            <a:chExt cx="3733800" cy="609600"/>
          </a:xfrm>
        </p:grpSpPr>
        <p:sp>
          <p:nvSpPr>
            <p:cNvPr id="3" name="Rounded Rectangle 2"/>
            <p:cNvSpPr/>
            <p:nvPr/>
          </p:nvSpPr>
          <p:spPr>
            <a:xfrm>
              <a:off x="2705100" y="742951"/>
              <a:ext cx="3733800" cy="609600"/>
            </a:xfrm>
            <a:prstGeom prst="roundRect">
              <a:avLst>
                <a:gd name="adj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200400" y="819150"/>
              <a:ext cx="2321789" cy="43858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b="1" dirty="0">
                  <a:solidFill>
                    <a:schemeClr val="accent2">
                      <a:lumMod val="60000"/>
                      <a:lumOff val="40000"/>
                    </a:schemeClr>
                  </a:solidFill>
                  <a:latin typeface="Roboto" pitchFamily="2" charset="0"/>
                  <a:ea typeface="Roboto" pitchFamily="2" charset="0"/>
                  <a:cs typeface="Roboto" pitchFamily="2" charset="0"/>
                </a:rPr>
                <a:t>BAGIAN KEDUA</a:t>
              </a:r>
            </a:p>
          </p:txBody>
        </p:sp>
      </p:grpSp>
      <p:pic>
        <p:nvPicPr>
          <p:cNvPr id="3074" name="Picture 2" descr="https://kampusmerdeka.kemdikbud.go.id/uploads/images/proses%20pertukaran%20pelajar%20new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360" y="2214789"/>
            <a:ext cx="6356744" cy="3562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1320801" y="1412558"/>
            <a:ext cx="44919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spc="400" dirty="0">
                <a:latin typeface="Roboto" pitchFamily="2" charset="0"/>
                <a:ea typeface="Roboto" pitchFamily="2" charset="0"/>
                <a:cs typeface="Roboto" pitchFamily="2" charset="0"/>
              </a:rPr>
              <a:t>PERTUKARAN PELAJAR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807200" y="1092201"/>
            <a:ext cx="5384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Perguruan</a:t>
            </a:r>
            <a:r>
              <a:rPr lang="en-US" sz="2667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Tinggi</a:t>
            </a:r>
            <a:r>
              <a:rPr lang="en-US" sz="2667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Penyelenggara</a:t>
            </a:r>
            <a:endParaRPr lang="en-US" sz="2667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213600" y="3429001"/>
            <a:ext cx="4876800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67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Perguruan</a:t>
            </a:r>
            <a:r>
              <a:rPr lang="en-US" sz="2667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Tinggi</a:t>
            </a:r>
            <a:r>
              <a:rPr lang="en-US" sz="2667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Asal</a:t>
            </a:r>
            <a:r>
              <a:rPr lang="en-US" sz="2667" b="1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sz="2667" b="1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Peserta</a:t>
            </a:r>
            <a:endParaRPr lang="en-US" sz="2667" b="1" dirty="0">
              <a:solidFill>
                <a:schemeClr val="bg1"/>
              </a:solidFill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91300" y="1660333"/>
            <a:ext cx="4368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Perguruan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sudah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terdaftar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sebagai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pelaksana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Kelas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Kampus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Merdeka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620000" y="4323430"/>
            <a:ext cx="4368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Perguruan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asal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mahasiswa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peserta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Program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Kampus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Merdeka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yang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telah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bekerja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sama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dengan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Perguruan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Tinggi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Penyelenggara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untuk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Pertukaran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Pelajar</a:t>
            </a:r>
            <a:r>
              <a:rPr lang="en-US" dirty="0">
                <a:solidFill>
                  <a:schemeClr val="bg1"/>
                </a:solidFill>
                <a:latin typeface="Roboto" pitchFamily="2" charset="0"/>
                <a:ea typeface="Roboto" pitchFamily="2" charset="0"/>
                <a:cs typeface="Roboto" pitchFamily="2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68029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FBAE2D-B1B4-0D4F-86A4-54C7342A49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Pendataan Pada PT Penyelenggara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4B8FAA66-47B4-C74B-8393-BFF12376AD1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6684"/>
          <a:ext cx="10515600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9310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C82D5-5B21-BF47-9166-8E36AB217E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Pendataan Pada PT Asal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4875A33-E59F-EB4F-B423-CEF8B7A06AC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6684"/>
          <a:ext cx="10515600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472665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0DB59-0313-7C4B-A44C-599AA382A9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Mekanisme Konversi (Rekomendasi)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6DD16DA-4C47-E44B-A949-B616649E20B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6684"/>
          <a:ext cx="10515600" cy="43497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201747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482601"/>
            <a:ext cx="5908990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latin typeface="Roboto" pitchFamily="2" charset="0"/>
                <a:ea typeface="Roboto" pitchFamily="2" charset="0"/>
                <a:cs typeface="Roboto" pitchFamily="2" charset="0"/>
              </a:rPr>
              <a:t>BAGI PERGURUAN TINGGI </a:t>
            </a:r>
          </a:p>
          <a:p>
            <a:r>
              <a:rPr lang="en-US" sz="3733" b="1" dirty="0">
                <a:latin typeface="Roboto" pitchFamily="2" charset="0"/>
                <a:ea typeface="Roboto" pitchFamily="2" charset="0"/>
                <a:cs typeface="Roboto" pitchFamily="2" charset="0"/>
              </a:rPr>
              <a:t>ASAL PESERTA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7601" y="1701801"/>
            <a:ext cx="9905597" cy="7487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Pendataan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Status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Perkuliahan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Mahasiswa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“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Kampus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Merdeka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(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Pertukaran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Pelajar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)”,</a:t>
            </a:r>
          </a:p>
          <a:p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bagi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mahasiswa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yang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sedang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mengikuti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Kegiatan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Kampus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Merdeka</a:t>
            </a:r>
            <a:endParaRPr lang="en-US" sz="2133" i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AB31A7D-1053-C172-46A1-5BEA5BA2D52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600" y="2450596"/>
            <a:ext cx="9495295" cy="413246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7DF0491E-5652-257F-7043-6C09550333F1}"/>
                  </a:ext>
                </a:extLst>
              </p14:cNvPr>
              <p14:cNvContentPartPr/>
              <p14:nvPr/>
            </p14:nvContentPartPr>
            <p14:xfrm>
              <a:off x="2578851" y="4423448"/>
              <a:ext cx="1214280" cy="6120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7DF0491E-5652-257F-7043-6C09550333F1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525211" y="4315808"/>
                <a:ext cx="132192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E1E63781-C28D-15CC-2CC6-517AC9633B70}"/>
                  </a:ext>
                </a:extLst>
              </p14:cNvPr>
              <p14:cNvContentPartPr/>
              <p14:nvPr/>
            </p14:nvContentPartPr>
            <p14:xfrm>
              <a:off x="-4869" y="-947032"/>
              <a:ext cx="360" cy="3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E1E63781-C28D-15CC-2CC6-517AC9633B7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8869" y="-1054672"/>
                <a:ext cx="108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430A98D-CC21-E7D5-BEAA-627827ADF72D}"/>
                  </a:ext>
                </a:extLst>
              </p14:cNvPr>
              <p14:cNvContentPartPr/>
              <p14:nvPr/>
            </p14:nvContentPartPr>
            <p14:xfrm>
              <a:off x="-4869" y="-947032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430A98D-CC21-E7D5-BEAA-627827ADF72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58869" y="-1054672"/>
                <a:ext cx="108000" cy="216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747380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7600" y="482601"/>
            <a:ext cx="5908990" cy="124123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733" dirty="0">
                <a:latin typeface="Roboto" pitchFamily="2" charset="0"/>
                <a:ea typeface="Roboto" pitchFamily="2" charset="0"/>
                <a:cs typeface="Roboto" pitchFamily="2" charset="0"/>
              </a:rPr>
              <a:t>BAGI PERGURUAN TINGGI </a:t>
            </a:r>
          </a:p>
          <a:p>
            <a:r>
              <a:rPr lang="en-US" sz="3733" b="1" dirty="0">
                <a:latin typeface="Roboto" pitchFamily="2" charset="0"/>
                <a:ea typeface="Roboto" pitchFamily="2" charset="0"/>
                <a:cs typeface="Roboto" pitchFamily="2" charset="0"/>
              </a:rPr>
              <a:t>ASAL PESERTA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17600" y="1717357"/>
            <a:ext cx="7536294" cy="4205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Pendataan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Nilai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Transfer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Mahasiswa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Peserta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Kampus</a:t>
            </a:r>
            <a:r>
              <a:rPr lang="en-US" sz="2133" i="1" dirty="0">
                <a:latin typeface="Segoe UI" pitchFamily="34" charset="0"/>
                <a:cs typeface="Segoe UI" pitchFamily="34" charset="0"/>
              </a:rPr>
              <a:t> </a:t>
            </a:r>
            <a:r>
              <a:rPr lang="en-US" sz="2133" i="1" dirty="0" err="1">
                <a:latin typeface="Segoe UI" pitchFamily="34" charset="0"/>
                <a:cs typeface="Segoe UI" pitchFamily="34" charset="0"/>
              </a:rPr>
              <a:t>Merdeka</a:t>
            </a:r>
            <a:endParaRPr lang="en-US" sz="2133" i="1" dirty="0">
              <a:latin typeface="Segoe UI" pitchFamily="34" charset="0"/>
              <a:cs typeface="Segoe UI" pitchFamily="34" charset="0"/>
            </a:endParaRPr>
          </a:p>
        </p:txBody>
      </p:sp>
      <p:pic>
        <p:nvPicPr>
          <p:cNvPr id="14338" name="Picture 2" descr="E:\nilai-transfer-kampsu-merdek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407264"/>
            <a:ext cx="8128000" cy="4069099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861757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CABE-185D-9446-BA41-271BDE0F5A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021" y="685800"/>
            <a:ext cx="2780271" cy="5105400"/>
          </a:xfrm>
        </p:spPr>
        <p:txBody>
          <a:bodyPr>
            <a:normAutofit/>
          </a:bodyPr>
          <a:lstStyle/>
          <a:p>
            <a:r>
              <a:rPr lang="id-ID" sz="4000">
                <a:solidFill>
                  <a:srgbClr val="FFFFFF"/>
                </a:solidFill>
              </a:rPr>
              <a:t>Pendataan Free-Form Pada PDDikti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2005D032-597F-F048-9D75-B96767B544F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010149" y="685800"/>
          <a:ext cx="6492875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71626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545B6-9D71-2740-A014-D5509AD622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d-ID" dirty="0"/>
              <a:t>Program MBKM </a:t>
            </a:r>
            <a:r>
              <a:rPr lang="id-ID" dirty="0" err="1"/>
              <a:t>Flagship</a:t>
            </a:r>
            <a:r>
              <a:rPr lang="id-ID" dirty="0"/>
              <a:t> (Kementerian)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8E309811-73AF-AA48-B19E-26E206902EE6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1485900" y="1905001"/>
          <a:ext cx="9220200" cy="3227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AF23F9C0-11A4-8747-BC1C-3421A86133A5}"/>
              </a:ext>
            </a:extLst>
          </p:cNvPr>
          <p:cNvSpPr txBox="1"/>
          <p:nvPr/>
        </p:nvSpPr>
        <p:spPr>
          <a:xfrm>
            <a:off x="2032000" y="5257800"/>
            <a:ext cx="8026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400" dirty="0" err="1"/>
              <a:t>PDDikti</a:t>
            </a:r>
            <a:r>
              <a:rPr lang="id-ID" sz="2400" dirty="0"/>
              <a:t> sedang melakukan penyesuaian agar dapat mengirimkan data Capaian Pembelajaran (</a:t>
            </a:r>
            <a:r>
              <a:rPr lang="id-ID" sz="2400" dirty="0" err="1"/>
              <a:t>Aktifitas</a:t>
            </a:r>
            <a:r>
              <a:rPr lang="id-ID" sz="2400" dirty="0"/>
              <a:t>) sebagai bahan PT dalam melakukan konversi SKS</a:t>
            </a:r>
          </a:p>
        </p:txBody>
      </p:sp>
    </p:spTree>
    <p:extLst>
      <p:ext uri="{BB962C8B-B14F-4D97-AF65-F5344CB8AC3E}">
        <p14:creationId xmlns:p14="http://schemas.microsoft.com/office/powerpoint/2010/main" val="5998456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: Top Corners Snipped 47">
            <a:extLst>
              <a:ext uri="{FF2B5EF4-FFF2-40B4-BE49-F238E27FC236}">
                <a16:creationId xmlns:a16="http://schemas.microsoft.com/office/drawing/2014/main" id="{7120D190-0E99-4BA9-A3AC-D868C7BA45A7}"/>
              </a:ext>
            </a:extLst>
          </p:cNvPr>
          <p:cNvSpPr/>
          <p:nvPr/>
        </p:nvSpPr>
        <p:spPr>
          <a:xfrm>
            <a:off x="9045135" y="4001878"/>
            <a:ext cx="1653308" cy="1385605"/>
          </a:xfrm>
          <a:prstGeom prst="snip2SameRect">
            <a:avLst>
              <a:gd name="adj1" fmla="val 22146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Semester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Genap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Oktober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Rectangle: Top Corners Snipped 45">
            <a:extLst>
              <a:ext uri="{FF2B5EF4-FFF2-40B4-BE49-F238E27FC236}">
                <a16:creationId xmlns:a16="http://schemas.microsoft.com/office/drawing/2014/main" id="{60544292-E812-4A23-89C5-5B6605090781}"/>
              </a:ext>
            </a:extLst>
          </p:cNvPr>
          <p:cNvSpPr/>
          <p:nvPr/>
        </p:nvSpPr>
        <p:spPr>
          <a:xfrm>
            <a:off x="9021195" y="2270422"/>
            <a:ext cx="1653308" cy="1266339"/>
          </a:xfrm>
          <a:prstGeom prst="snip2SameRect">
            <a:avLst>
              <a:gd name="adj1" fmla="val 22146"/>
              <a:gd name="adj2" fmla="val 0"/>
            </a:avLst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Semester </a:t>
            </a:r>
            <a:r>
              <a:rPr lang="en-US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Ganjil</a:t>
            </a: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 :</a:t>
            </a:r>
          </a:p>
          <a:p>
            <a:pPr algn="ctr"/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30 April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709" y="245339"/>
            <a:ext cx="10515600" cy="56872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Timeline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Pendataan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di PT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8963401F-DB44-4E83-8591-449E5CE0ACE3}"/>
              </a:ext>
            </a:extLst>
          </p:cNvPr>
          <p:cNvGraphicFramePr/>
          <p:nvPr/>
        </p:nvGraphicFramePr>
        <p:xfrm>
          <a:off x="1517497" y="1926286"/>
          <a:ext cx="7675630" cy="3741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Rectangle 9">
            <a:extLst>
              <a:ext uri="{FF2B5EF4-FFF2-40B4-BE49-F238E27FC236}">
                <a16:creationId xmlns:a16="http://schemas.microsoft.com/office/drawing/2014/main" id="{BFAFE9E1-DDFA-4A9C-9020-002731215F02}"/>
              </a:ext>
            </a:extLst>
          </p:cNvPr>
          <p:cNvSpPr/>
          <p:nvPr/>
        </p:nvSpPr>
        <p:spPr>
          <a:xfrm>
            <a:off x="1935390" y="4694681"/>
            <a:ext cx="2522255" cy="973000"/>
          </a:xfrm>
          <a:prstGeom prst="rect">
            <a:avLst/>
          </a:prstGeom>
          <a:solidFill>
            <a:srgbClr val="0099DA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Check-Point I</a:t>
            </a: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Sejak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sz="16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Mulai</a:t>
            </a:r>
            <a:endParaRPr lang="en-US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872CF58-D829-42ED-9837-B326E0F89A18}"/>
              </a:ext>
            </a:extLst>
          </p:cNvPr>
          <p:cNvSpPr/>
          <p:nvPr/>
        </p:nvSpPr>
        <p:spPr>
          <a:xfrm>
            <a:off x="5925245" y="1775845"/>
            <a:ext cx="2357096" cy="1112226"/>
          </a:xfrm>
          <a:prstGeom prst="rect">
            <a:avLst/>
          </a:prstGeom>
          <a:noFill/>
          <a:ln w="28575">
            <a:solidFill>
              <a:srgbClr val="0099DA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Check-Point II</a:t>
            </a:r>
          </a:p>
          <a:p>
            <a:pPr algn="ctr"/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Maksimal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2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Bulan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Setelah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Selesai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9C55AE9-8DB9-45D2-9EC6-D91C01E0C81E}"/>
              </a:ext>
            </a:extLst>
          </p:cNvPr>
          <p:cNvCxnSpPr>
            <a:cxnSpLocks/>
          </p:cNvCxnSpPr>
          <p:nvPr/>
        </p:nvCxnSpPr>
        <p:spPr>
          <a:xfrm>
            <a:off x="1517497" y="3214388"/>
            <a:ext cx="7675630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3B92E96-8CCE-4B52-87F1-912DA95C3CE4}"/>
              </a:ext>
            </a:extLst>
          </p:cNvPr>
          <p:cNvCxnSpPr>
            <a:cxnSpLocks/>
          </p:cNvCxnSpPr>
          <p:nvPr/>
        </p:nvCxnSpPr>
        <p:spPr>
          <a:xfrm>
            <a:off x="1517497" y="4368362"/>
            <a:ext cx="7675630" cy="0"/>
          </a:xfrm>
          <a:prstGeom prst="straightConnector1">
            <a:avLst/>
          </a:prstGeom>
          <a:ln w="57150">
            <a:solidFill>
              <a:schemeClr val="accent6">
                <a:lumMod val="50000"/>
              </a:schemeClr>
            </a:solidFill>
            <a:prstDash val="dashDot"/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FB064B2-0E62-FE44-84AD-D1BB01AA69C7}"/>
              </a:ext>
            </a:extLst>
          </p:cNvPr>
          <p:cNvCxnSpPr/>
          <p:nvPr/>
        </p:nvCxnSpPr>
        <p:spPr>
          <a:xfrm>
            <a:off x="3196518" y="3971499"/>
            <a:ext cx="0" cy="723182"/>
          </a:xfrm>
          <a:prstGeom prst="line">
            <a:avLst/>
          </a:prstGeom>
          <a:ln w="19050">
            <a:solidFill>
              <a:srgbClr val="1D609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973EF365-6579-E94D-9C60-BF4310E45A7C}"/>
              </a:ext>
            </a:extLst>
          </p:cNvPr>
          <p:cNvCxnSpPr/>
          <p:nvPr/>
        </p:nvCxnSpPr>
        <p:spPr>
          <a:xfrm>
            <a:off x="7072479" y="2888070"/>
            <a:ext cx="0" cy="723182"/>
          </a:xfrm>
          <a:prstGeom prst="line">
            <a:avLst/>
          </a:prstGeom>
          <a:ln w="19050">
            <a:solidFill>
              <a:srgbClr val="0099D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EAA337-9695-F341-B5C6-E5618C9881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3</a:t>
            </a:fld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C7B8D3AD-88EE-0A44-9630-10CDA690A53D}"/>
              </a:ext>
            </a:extLst>
          </p:cNvPr>
          <p:cNvSpPr/>
          <p:nvPr/>
        </p:nvSpPr>
        <p:spPr>
          <a:xfrm>
            <a:off x="9021195" y="1419208"/>
            <a:ext cx="1653308" cy="64120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accent6">
                    <a:lumMod val="50000"/>
                  </a:schemeClr>
                </a:solidFill>
              </a:rPr>
              <a:t>Deadline Nasional</a:t>
            </a:r>
          </a:p>
        </p:txBody>
      </p:sp>
    </p:spTree>
    <p:extLst>
      <p:ext uri="{BB962C8B-B14F-4D97-AF65-F5344CB8AC3E}">
        <p14:creationId xmlns:p14="http://schemas.microsoft.com/office/powerpoint/2010/main" val="2954684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3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6" grpId="0" animBg="1"/>
      <p:bldGraphic spid="3" grpId="0">
        <p:bldAsOne/>
      </p:bldGraphic>
      <p:bldP spid="10" grpId="0" animBg="1"/>
      <p:bldP spid="32" grpId="0" animBg="1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024D77-7240-EA11-3425-BAC1AEE79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PRESTASI MAHASISWA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DDC5CE29-BABB-EB3D-30FE-A968A76207B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6054" y="1675227"/>
            <a:ext cx="9299891" cy="4394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A3D16B-07AD-A9F9-B498-2DDC4B53B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1D3AB9-903F-480E-A094-F2BC6A271450}" type="slidenum">
              <a:rPr lang="en-US" smtClean="0"/>
              <a:pPr>
                <a:spcAft>
                  <a:spcPts val="600"/>
                </a:spcAft>
              </a:pPr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9799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F1E990A-758A-5030-2EC0-FA9719619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DETAIL PRESTASI</a:t>
            </a:r>
          </a:p>
        </p:txBody>
      </p:sp>
      <p:pic>
        <p:nvPicPr>
          <p:cNvPr id="6" name="Content Placeholder 5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6D1974A-043F-6959-4C61-6037041E036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003" y="643466"/>
            <a:ext cx="6709326" cy="556873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2B1902-5E4B-1ECD-2303-4E99D23DF4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4184" y="6356350"/>
            <a:ext cx="514349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1D3AB9-903F-480E-A094-F2BC6A271450}" type="slidenum">
              <a:rPr lang="en-US">
                <a:solidFill>
                  <a:schemeClr val="tx1">
                    <a:alpha val="80000"/>
                  </a:schemeClr>
                </a:solidFill>
              </a:rPr>
              <a:pPr>
                <a:spcAft>
                  <a:spcPts val="600"/>
                </a:spcAft>
              </a:pPr>
              <a:t>31</a:t>
            </a:fld>
            <a:endParaRPr lang="en-US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4745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utoShape 6" descr="https://uc48c9bf407db4b2f0903f7d9cb3.previews.dropboxusercontent.com/p/thumb/ABC3J9x8jXAfFFJVnA-dtoz82SkmnTcZ647WT8pzZQlQ_TTgsLe3V2lOUiM6ufZpr4Q_srXJ_rfCmHt2myBzqb0tM2HCpTXqwqwBzYK-HcpLUbAJ_BvtKXetuNowe2WjeNftqz9z_wlYI1Ai0TCCQJm8ai5nc1lS1OpOWGsE8xS_EgiMjl4MOyjSRbhybrYto8N0dQRypPtSFg_GvTUYb19SVwv92eJUOyj0Xx2DN8Dn4HBVqohiWdexXQoxtHvyfmMhslAtccJUlVR3UFpPPHjVu_twfTxVCWC28_4jQ9KdjK6H_qhfg9k7ERDAZKZZTV28hubL39jc-eZS26YaivKvHQukUsjVBg-FrGczlYQvTTLNJoFzo2TTGnOOP7R2bKIQfyoidqBg5dbgahAPdr3gIGFSH9-2ILH_CuzzqTd0lHWFy8TkU5Qi32Sb7RAQl6hD4Tcx43W_v9a_9utalJMl73uPFgfPvInZXex_vZvrpFhyKij6Zw4v1YI-2nHxW4aanRKqHD_zI_rNTvMtPW1Z0_YPlrljTHcK9b9t0wmV40Nb5fp_nMiZfNKR9lzkmLEa4lS1vUhqFe1K32LDKVN3DxRCex8r57Ji_mT1iIZEbGZjQbCa0JJNlJb3bRuTS3j5J_HXxKiix4YgMCZYQmDCPAdx4MYKdQk921GjWfI-yvvH9K21y0KWdX25dOLIUl2pijgBni9q8idEu_g5X9e6GkM4NEumBGko8XBILDDhPY23Mtb5c8khZ4hABysfekSudabLLgdNtiQU641KoZn-YJ4lx7TT9Uz_UPzd3BFhLPmqjL8Qcjy97pL0ZR9dI1gx5pP0sx9AH4CmdFhxWZtDxnblQb88dXu8M9sS2ffF-iCDEcwldoG5E0-JUve-nO6TXDdtXnfBdgpwG5_H8CECfBcMnf9Pl0hnbgdxjNn4nJbV9LsZGcRP9qwo2SzFzPAqr4G4fSrfKG7b4Vb4fs0_wKekMdqF6wimHh9U9Iit7XQp_kkcvdQRK7u8Rd8_Arhowe8L0h5RA_qm_ngDOvnguKluxz4xxwhSyF3vbtk7GCVKgh3phZS1FYr-i79ePMDB61Ry9Hk59owsIivu_M86qGWQUXZlRoknZKKx9p6arAEGfajjarY_MJGw8puS1Ib6mkiBn96V8knEIjvF44dhjhU3punFpSEAcbuCE5-XA1Amg_wNPB4D6WPxFVUwYPuI9fldqSUL8nZiiG1FqSE3bo_cbptwbEkP_fVg5cLtqCPJGVU2jFJiTIKfkRs1ayUxZGEt2bdHgrF9YxCEKvdWST6cub9s8eSNviGbDDbwYnJbCmhNsRpkicNXcemKJHmtFFUt30NBQzLO4T9NvcU1Q0IpGOL1_GhP7wKy79FkU91Jgtqszog0SBwgfc-g7_pmwf0sa32lbt4O4emCSdIipRvNnJQrnnE9xca8cEfMidHfSSOW7opIJXU4x0lXB63Pjg8wKrT3Ro20blwBc0Kf/p.png?fv_content=true&amp;size_mode=5"/>
          <p:cNvSpPr>
            <a:spLocks noChangeAspect="1" noChangeArrowheads="1"/>
          </p:cNvSpPr>
          <p:nvPr/>
        </p:nvSpPr>
        <p:spPr bwMode="auto">
          <a:xfrm>
            <a:off x="207434" y="-5882217"/>
            <a:ext cx="18884900" cy="12255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5" name="AutoShape 4" descr="https://uc48c9bf407db4b2f0903f7d9cb3.previews.dropboxusercontent.com/p/thumb/ABC3J9x8jXAfFFJVnA-dtoz82SkmnTcZ647WT8pzZQlQ_TTgsLe3V2lOUiM6ufZpr4Q_srXJ_rfCmHt2myBzqb0tM2HCpTXqwqwBzYK-HcpLUbAJ_BvtKXetuNowe2WjeNftqz9z_wlYI1Ai0TCCQJm8ai5nc1lS1OpOWGsE8xS_EgiMjl4MOyjSRbhybrYto8N0dQRypPtSFg_GvTUYb19SVwv92eJUOyj0Xx2DN8Dn4HBVqohiWdexXQoxtHvyfmMhslAtccJUlVR3UFpPPHjVu_twfTxVCWC28_4jQ9KdjK6H_qhfg9k7ERDAZKZZTV28hubL39jc-eZS26YaivKvHQukUsjVBg-FrGczlYQvTTLNJoFzo2TTGnOOP7R2bKIQfyoidqBg5dbgahAPdr3gIGFSH9-2ILH_CuzzqTd0lHWFy8TkU5Qi32Sb7RAQl6hD4Tcx43W_v9a_9utalJMl73uPFgfPvInZXex_vZvrpFhyKij6Zw4v1YI-2nHxW4aanRKqHD_zI_rNTvMtPW1Z0_YPlrljTHcK9b9t0wmV40Nb5fp_nMiZfNKR9lzkmLEa4lS1vUhqFe1K32LDKVN3DxRCex8r57Ji_mT1iIZEbGZjQbCa0JJNlJb3bRuTS3j5J_HXxKiix4YgMCZYQmDCPAdx4MYKdQk921GjWfI-yvvH9K21y0KWdX25dOLIUl2pijgBni9q8idEu_g5X9e6GkM4NEumBGko8XBILDDhPY23Mtb5c8khZ4hABysfekSudabLLgdNtiQU641KoZn-YJ4lx7TT9Uz_UPzd3BFhLPmqjL8Qcjy97pL0ZR9dI1gx5pP0sx9AH4CmdFhxWZtDxnblQb88dXu8M9sS2ffF-iCDEcwldoG5E0-JUve-nO6TXDdtXnfBdgpwG5_H8CECfBcMnf9Pl0hnbgdxjNn4nJbV9LsZGcRP9qwo2SzFzPAqr4G4fSrfKG7b4Vb4fs0_wKekMdqF6wimHh9U9Iit7XQp_kkcvdQRK7u8Rd8_Arhowe8L0h5RA_qm_ngDOvnguKluxz4xxwhSyF3vbtk7GCVKgh3phZS1FYr-i79ePMDB61Ry9Hk59owsIivu_M86qGWQUXZlRoknZKKx9p6arAEGfajjarY_MJGw8puS1Ib6mkiBn96V8knEIjvF44dhjhU3punFpSEAcbuCE5-XA1Amg_wNPB4D6WPxFVUwYPuI9fldqSUL8nZiiG1FqSE3bo_cbptwbEkP_fVg5cLtqCPJGVU2jFJiTIKfkRs1ayUxZGEt2bdHgrF9YxCEKvdWST6cub9s8eSNviGbDDbwYnJbCmhNsRpkicNXcemKJHmtFFUt30NBQzLO4T9NvcU1Q0IpGOL1_GhP7wKy79FkU91Jgtqszog0SBwgfc-g7_pmwf0sa32lbt4O4emCSdIipRvNnJQrnnE9xca8cEfMidHfSSOW7opIJXU4x0lXB63Pjg8wKrT3Ro20blwBc0Kf/p.png?size=800x600&amp;size_mode=3"/>
          <p:cNvSpPr>
            <a:spLocks noChangeAspect="1" noChangeArrowheads="1"/>
          </p:cNvSpPr>
          <p:nvPr/>
        </p:nvSpPr>
        <p:spPr bwMode="auto">
          <a:xfrm>
            <a:off x="6303433" y="10584"/>
            <a:ext cx="406400" cy="4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/>
          </a:p>
        </p:txBody>
      </p:sp>
      <p:sp>
        <p:nvSpPr>
          <p:cNvPr id="4" name="TextBox 3"/>
          <p:cNvSpPr txBox="1"/>
          <p:nvPr/>
        </p:nvSpPr>
        <p:spPr>
          <a:xfrm>
            <a:off x="7330141" y="1498601"/>
            <a:ext cx="5268259" cy="42367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533" b="1" dirty="0">
                <a:latin typeface="Roboto" pitchFamily="2" charset="0"/>
                <a:ea typeface="Roboto" pitchFamily="2" charset="0"/>
                <a:cs typeface="Roboto" pitchFamily="2" charset="0"/>
              </a:rPr>
              <a:t>PENDATAAN</a:t>
            </a:r>
          </a:p>
          <a:p>
            <a:r>
              <a:rPr lang="en-US" sz="4533" b="1" dirty="0">
                <a:latin typeface="Roboto" pitchFamily="2" charset="0"/>
                <a:ea typeface="Roboto" pitchFamily="2" charset="0"/>
                <a:cs typeface="Roboto" pitchFamily="2" charset="0"/>
              </a:rPr>
              <a:t>RENCANA PEMBELAJARAN,</a:t>
            </a:r>
          </a:p>
          <a:p>
            <a:r>
              <a:rPr lang="en-US" sz="4533" b="1" dirty="0">
                <a:latin typeface="Roboto" pitchFamily="2" charset="0"/>
                <a:ea typeface="Roboto" pitchFamily="2" charset="0"/>
                <a:cs typeface="Roboto" pitchFamily="2" charset="0"/>
              </a:rPr>
              <a:t>RENCANA EVALUASI</a:t>
            </a:r>
          </a:p>
          <a:p>
            <a:pPr>
              <a:lnSpc>
                <a:spcPct val="150000"/>
              </a:lnSpc>
            </a:pPr>
            <a:r>
              <a:rPr lang="en-US" sz="3200" dirty="0">
                <a:latin typeface="Roboto" pitchFamily="2" charset="0"/>
                <a:ea typeface="Roboto" pitchFamily="2" charset="0"/>
                <a:cs typeface="Roboto" pitchFamily="2" charset="0"/>
              </a:rPr>
              <a:t>MATA KULIAH</a:t>
            </a:r>
            <a:endParaRPr lang="en-US" sz="3333" dirty="0">
              <a:latin typeface="Roboto" pitchFamily="2" charset="0"/>
              <a:ea typeface="Roboto" pitchFamily="2" charset="0"/>
              <a:cs typeface="Roboto" pitchFamily="2" charset="0"/>
            </a:endParaRPr>
          </a:p>
        </p:txBody>
      </p:sp>
      <p:pic>
        <p:nvPicPr>
          <p:cNvPr id="2055" name="Picture 7" descr="E:\7-Manfaat-Ikut-Webinar-Bagi-Mahasiswa-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12" r="13832"/>
          <a:stretch/>
        </p:blipFill>
        <p:spPr bwMode="auto">
          <a:xfrm>
            <a:off x="0" y="-25400"/>
            <a:ext cx="7048181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7518400" y="188383"/>
            <a:ext cx="2725360" cy="853440"/>
            <a:chOff x="609600" y="4358941"/>
            <a:chExt cx="2044020" cy="640080"/>
          </a:xfrm>
        </p:grpSpPr>
        <p:pic>
          <p:nvPicPr>
            <p:cNvPr id="18" name="Picture 7" descr="E:\blwBc0Kf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600" y="4358941"/>
              <a:ext cx="985300" cy="6400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E:\logo-kampus-merdeka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8841" y="4552950"/>
              <a:ext cx="714779" cy="2743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2385549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Rectangle 163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Google Shape;152;p19"/>
          <p:cNvSpPr txBox="1"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  <a:prstGeom prst="rect">
            <a:avLst/>
          </a:prstGeom>
        </p:spPr>
        <p:txBody>
          <a:bodyPr spcFirstLastPara="1" vert="horz" lIns="91440" tIns="45720" rIns="91440" bIns="45720" rtlCol="0" anchor="ctr" anchorCtr="0">
            <a:normAutofit/>
          </a:bodyPr>
          <a:lstStyle/>
          <a:p>
            <a:pPr algn="ctr">
              <a:buClr>
                <a:srgbClr val="3F3F3F"/>
              </a:buClr>
              <a:buSzPts val="4400"/>
            </a:pPr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Rencana Pembelajaran dan Evaluasi</a:t>
            </a:r>
          </a:p>
        </p:txBody>
      </p:sp>
      <p:pic>
        <p:nvPicPr>
          <p:cNvPr id="5" name="Picture 4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53E8DB3-2749-0C09-F6C2-4E44C8DAAC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67" y="2250198"/>
            <a:ext cx="10905066" cy="324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420808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3" name="Rectangle 162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Google Shape;158;p20"/>
          <p:cNvSpPr txBox="1"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buClr>
                <a:srgbClr val="3F3F3F"/>
              </a:buClr>
              <a:buSzPts val="4400"/>
            </a:pPr>
            <a:r>
              <a:rPr lang="en-US" sz="4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Rencana Pembelajaran</a:t>
            </a:r>
          </a:p>
        </p:txBody>
      </p:sp>
      <p:sp>
        <p:nvSpPr>
          <p:cNvPr id="165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0AF59F6B-B305-2195-165F-3FB1980EDEB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81950"/>
            <a:ext cx="7214616" cy="52666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05055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9" name="Rectangle 168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Google Shape;164;p21"/>
          <p:cNvSpPr txBox="1"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>
              <a:buClr>
                <a:srgbClr val="3F3F3F"/>
              </a:buClr>
              <a:buSzPts val="4400"/>
            </a:pPr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Rencana Evaluasi</a:t>
            </a:r>
          </a:p>
        </p:txBody>
      </p:sp>
      <p:sp>
        <p:nvSpPr>
          <p:cNvPr id="171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Calendar&#10;&#10;Description automatically generated">
            <a:extLst>
              <a:ext uri="{FF2B5EF4-FFF2-40B4-BE49-F238E27FC236}">
                <a16:creationId xmlns:a16="http://schemas.microsoft.com/office/drawing/2014/main" id="{B0CA35E7-EC45-0E63-1ADC-A18CEB8C9E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4296" y="736858"/>
            <a:ext cx="7214616" cy="535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2076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Layanan</a:t>
            </a:r>
            <a:r>
              <a:rPr lang="en-US" dirty="0"/>
              <a:t> SDM - IKU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22867" y="1769533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</a:t>
            </a:r>
            <a:r>
              <a:rPr lang="en-US" sz="2400" dirty="0" err="1"/>
              <a:t>Riwayat</a:t>
            </a:r>
            <a:r>
              <a:rPr lang="en-US" sz="2400" dirty="0"/>
              <a:t> </a:t>
            </a:r>
            <a:r>
              <a:rPr lang="en-US" sz="2400" dirty="0" err="1"/>
              <a:t>Pekerjaan</a:t>
            </a:r>
            <a:endParaRPr lang="en-US" sz="2400" dirty="0"/>
          </a:p>
        </p:txBody>
      </p:sp>
      <p:sp>
        <p:nvSpPr>
          <p:cNvPr id="5" name="Right Arrow 4"/>
          <p:cNvSpPr/>
          <p:nvPr/>
        </p:nvSpPr>
        <p:spPr>
          <a:xfrm>
            <a:off x="8588102" y="1878041"/>
            <a:ext cx="1430867" cy="36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0152199" y="1770545"/>
            <a:ext cx="97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IKU 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702851" y="1776442"/>
            <a:ext cx="1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(SISTER PT)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22866" y="2935945"/>
            <a:ext cx="403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</a:t>
            </a:r>
            <a:r>
              <a:rPr lang="en-US" sz="2400" dirty="0" err="1"/>
              <a:t>Sertifikasi</a:t>
            </a:r>
            <a:r>
              <a:rPr lang="en-US" sz="2400" dirty="0"/>
              <a:t> </a:t>
            </a:r>
            <a:r>
              <a:rPr lang="en-US" sz="2400" dirty="0" err="1"/>
              <a:t>Kompetensi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10152189" y="2935733"/>
            <a:ext cx="97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IKU 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02851" y="2942854"/>
            <a:ext cx="1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(SISTER PT)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22866" y="3757422"/>
            <a:ext cx="403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</a:t>
            </a:r>
            <a:r>
              <a:rPr lang="en-US" sz="2400" dirty="0" err="1"/>
              <a:t>Dosen</a:t>
            </a:r>
            <a:r>
              <a:rPr lang="en-US" sz="2400" dirty="0"/>
              <a:t> </a:t>
            </a:r>
            <a:r>
              <a:rPr lang="en-US" sz="2400" dirty="0" err="1"/>
              <a:t>Kualifikasi</a:t>
            </a:r>
            <a:r>
              <a:rPr lang="en-US" sz="2400" dirty="0"/>
              <a:t> S3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795375" y="3586369"/>
            <a:ext cx="1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SISTER PT</a:t>
            </a:r>
          </a:p>
        </p:txBody>
      </p:sp>
      <p:sp>
        <p:nvSpPr>
          <p:cNvPr id="8" name="Left Bracket 7"/>
          <p:cNvSpPr/>
          <p:nvPr/>
        </p:nvSpPr>
        <p:spPr>
          <a:xfrm>
            <a:off x="6611541" y="3620366"/>
            <a:ext cx="218917" cy="73660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Left Bracket 24"/>
          <p:cNvSpPr/>
          <p:nvPr/>
        </p:nvSpPr>
        <p:spPr>
          <a:xfrm flipH="1">
            <a:off x="8136655" y="3620366"/>
            <a:ext cx="218917" cy="736600"/>
          </a:xfrm>
          <a:prstGeom prst="leftBracket">
            <a:avLst/>
          </a:prstGeom>
          <a:ln w="38100">
            <a:solidFill>
              <a:schemeClr val="tx1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95760" y="3946181"/>
            <a:ext cx="13152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PDDIKTI</a:t>
            </a:r>
          </a:p>
        </p:txBody>
      </p:sp>
      <p:sp>
        <p:nvSpPr>
          <p:cNvPr id="27" name="Right Arrow 26"/>
          <p:cNvSpPr/>
          <p:nvPr/>
        </p:nvSpPr>
        <p:spPr>
          <a:xfrm>
            <a:off x="8588103" y="3808633"/>
            <a:ext cx="1430867" cy="36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ight Arrow 27"/>
          <p:cNvSpPr/>
          <p:nvPr/>
        </p:nvSpPr>
        <p:spPr>
          <a:xfrm>
            <a:off x="8588103" y="2999072"/>
            <a:ext cx="1430867" cy="36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10152189" y="3757833"/>
            <a:ext cx="97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IKU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922866" y="4606609"/>
            <a:ext cx="403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</a:t>
            </a:r>
            <a:r>
              <a:rPr lang="en-US" sz="2400" dirty="0" err="1"/>
              <a:t>Publikasi</a:t>
            </a:r>
            <a:r>
              <a:rPr lang="en-US" sz="2400" dirty="0"/>
              <a:t> </a:t>
            </a:r>
            <a:r>
              <a:rPr lang="en-US" sz="2400" dirty="0" err="1"/>
              <a:t>Ilmiah</a:t>
            </a:r>
            <a:endParaRPr lang="en-US" sz="2400" dirty="0"/>
          </a:p>
        </p:txBody>
      </p:sp>
      <p:sp>
        <p:nvSpPr>
          <p:cNvPr id="31" name="TextBox 30"/>
          <p:cNvSpPr txBox="1"/>
          <p:nvPr/>
        </p:nvSpPr>
        <p:spPr>
          <a:xfrm>
            <a:off x="6702851" y="4613518"/>
            <a:ext cx="1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(SISTER PT)</a:t>
            </a:r>
          </a:p>
        </p:txBody>
      </p:sp>
      <p:sp>
        <p:nvSpPr>
          <p:cNvPr id="32" name="Right Arrow 31"/>
          <p:cNvSpPr/>
          <p:nvPr/>
        </p:nvSpPr>
        <p:spPr>
          <a:xfrm>
            <a:off x="8588103" y="4669736"/>
            <a:ext cx="1430867" cy="36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922866" y="5147386"/>
            <a:ext cx="403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Paten / HKI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6702851" y="5154295"/>
            <a:ext cx="1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(SISTER PT)</a:t>
            </a:r>
          </a:p>
        </p:txBody>
      </p:sp>
      <p:sp>
        <p:nvSpPr>
          <p:cNvPr id="35" name="Right Arrow 34"/>
          <p:cNvSpPr/>
          <p:nvPr/>
        </p:nvSpPr>
        <p:spPr>
          <a:xfrm>
            <a:off x="8588103" y="5210513"/>
            <a:ext cx="1430867" cy="36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922866" y="5786420"/>
            <a:ext cx="40301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</a:t>
            </a:r>
            <a:r>
              <a:rPr lang="en-US" sz="2400" dirty="0" err="1"/>
              <a:t>Pengabdian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6702851" y="5746676"/>
            <a:ext cx="1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(SISTER PT)</a:t>
            </a:r>
          </a:p>
        </p:txBody>
      </p:sp>
      <p:sp>
        <p:nvSpPr>
          <p:cNvPr id="38" name="Right Arrow 37"/>
          <p:cNvSpPr/>
          <p:nvPr/>
        </p:nvSpPr>
        <p:spPr>
          <a:xfrm>
            <a:off x="8588103" y="5802894"/>
            <a:ext cx="1430867" cy="36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10152189" y="4606609"/>
            <a:ext cx="97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IKU 5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0152190" y="5147385"/>
            <a:ext cx="97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IKU 5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10152190" y="5746676"/>
            <a:ext cx="97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IKU 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68922A9-071D-4F09-BDF8-EF77FC13D6B2}"/>
              </a:ext>
            </a:extLst>
          </p:cNvPr>
          <p:cNvSpPr txBox="1"/>
          <p:nvPr/>
        </p:nvSpPr>
        <p:spPr>
          <a:xfrm>
            <a:off x="925973" y="2295155"/>
            <a:ext cx="56933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/>
              <a:t>Data </a:t>
            </a:r>
            <a:r>
              <a:rPr lang="en-US" sz="2400" dirty="0" err="1"/>
              <a:t>Pembimbing</a:t>
            </a:r>
            <a:r>
              <a:rPr lang="en-US" sz="2400" dirty="0"/>
              <a:t> </a:t>
            </a:r>
            <a:r>
              <a:rPr lang="en-US" sz="2400" dirty="0" err="1"/>
              <a:t>Mahasiswa</a:t>
            </a:r>
            <a:r>
              <a:rPr lang="en-US" sz="2400" dirty="0"/>
              <a:t> </a:t>
            </a:r>
            <a:r>
              <a:rPr lang="en-US" sz="2400" dirty="0" err="1"/>
              <a:t>Berprestasi</a:t>
            </a:r>
            <a:endParaRPr lang="en-US" sz="2400" dirty="0"/>
          </a:p>
        </p:txBody>
      </p:sp>
      <p:sp>
        <p:nvSpPr>
          <p:cNvPr id="40" name="Right Arrow 4">
            <a:extLst>
              <a:ext uri="{FF2B5EF4-FFF2-40B4-BE49-F238E27FC236}">
                <a16:creationId xmlns:a16="http://schemas.microsoft.com/office/drawing/2014/main" id="{5B2D16B8-7EEC-404B-9E7D-EBB10C21EC58}"/>
              </a:ext>
            </a:extLst>
          </p:cNvPr>
          <p:cNvSpPr/>
          <p:nvPr/>
        </p:nvSpPr>
        <p:spPr>
          <a:xfrm>
            <a:off x="8591209" y="2403663"/>
            <a:ext cx="1430867" cy="36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0CFADDF-CB2D-4BE8-A001-3DC277FC6AFA}"/>
              </a:ext>
            </a:extLst>
          </p:cNvPr>
          <p:cNvSpPr txBox="1"/>
          <p:nvPr/>
        </p:nvSpPr>
        <p:spPr>
          <a:xfrm>
            <a:off x="10155306" y="2296167"/>
            <a:ext cx="9789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IKU 3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42F74CE-7299-48DC-AC29-7A761BB3BE63}"/>
              </a:ext>
            </a:extLst>
          </p:cNvPr>
          <p:cNvSpPr txBox="1"/>
          <p:nvPr/>
        </p:nvSpPr>
        <p:spPr>
          <a:xfrm>
            <a:off x="6705958" y="2302064"/>
            <a:ext cx="16594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(Feeder)</a:t>
            </a:r>
          </a:p>
        </p:txBody>
      </p:sp>
    </p:spTree>
    <p:extLst>
      <p:ext uri="{BB962C8B-B14F-4D97-AF65-F5344CB8AC3E}">
        <p14:creationId xmlns:p14="http://schemas.microsoft.com/office/powerpoint/2010/main" val="128718437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56E9B3E6-E277-4D68-BA48-9CB43FFBD6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AE1C45F0-260A-458C-96ED-C1F6D215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" y="1216597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6604B49-AD5C-4590-B051-06C8222ECD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743ECCAF-29C5-4537-947C-7EA1292463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ED49787B-8DE6-4467-AD0A-8DECC6E0C2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D5B0017B-2ECA-49AF-B397-DC140825DF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79" y="613954"/>
            <a:ext cx="10907487" cy="189411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044B74A-08CA-811D-B3D9-2A983CE93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631" y="809898"/>
            <a:ext cx="10173010" cy="1554480"/>
          </a:xfrm>
        </p:spPr>
        <p:txBody>
          <a:bodyPr anchor="ctr">
            <a:normAutofit/>
          </a:bodyPr>
          <a:lstStyle/>
          <a:p>
            <a:r>
              <a:rPr lang="en-US" sz="4800"/>
              <a:t>IKU 8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CF1BAF6-AD41-4082-B212-8A1F9A2E87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838200" y="6485313"/>
            <a:ext cx="10515600" cy="0"/>
          </a:xfrm>
          <a:prstGeom prst="line">
            <a:avLst/>
          </a:prstGeom>
          <a:ln w="57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60752-02E2-6A95-4EEC-631061465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49224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5A1D3AB9-903F-480E-A094-F2BC6A271450}" type="slidenum">
              <a:rPr lang="en-US" smtClean="0"/>
              <a:pPr>
                <a:spcAft>
                  <a:spcPts val="600"/>
                </a:spcAft>
              </a:pPr>
              <a:t>37</a:t>
            </a:fld>
            <a:endParaRPr lang="en-US"/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1D18BCF8-EC3D-8DC2-A0FA-71A0DF65F3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2831406"/>
              </p:ext>
            </p:extLst>
          </p:nvPr>
        </p:nvGraphicFramePr>
        <p:xfrm>
          <a:off x="904602" y="3017519"/>
          <a:ext cx="10378440" cy="32099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3402400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467950-05A0-BA57-A5B1-6F23703ACE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PELAPORAN AKREDITASI INTERNASIONAL</a:t>
            </a:r>
          </a:p>
        </p:txBody>
      </p:sp>
      <p:pic>
        <p:nvPicPr>
          <p:cNvPr id="6" name="Content Placeholder 5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3C5C9021-5F5F-472F-E0B7-F7B86529722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9362" y="1675227"/>
            <a:ext cx="7293276" cy="4394199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875375-AA5A-2240-CF65-B75A01DD0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1D3AB9-903F-480E-A094-F2BC6A271450}" type="slidenum">
              <a:rPr lang="en-US" smtClean="0"/>
              <a:pPr>
                <a:spcAft>
                  <a:spcPts val="600"/>
                </a:spcAft>
              </a:pPr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184458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960C73A-D0BD-5164-6D11-766717347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AJUAN PELAPORAN AI</a:t>
            </a:r>
          </a:p>
        </p:txBody>
      </p:sp>
      <p:pic>
        <p:nvPicPr>
          <p:cNvPr id="6" name="Content Placeholder 5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271B8ECD-3479-C94D-6CBC-C335DFB702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6521" y="1675227"/>
            <a:ext cx="7631363" cy="475052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FAED1C-EFD3-2141-3065-0EDAE536D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1D3AB9-903F-480E-A094-F2BC6A271450}" type="slidenum">
              <a:rPr lang="en-US" smtClean="0"/>
              <a:pPr>
                <a:spcAft>
                  <a:spcPts val="600"/>
                </a:spcAft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57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>
            <a:extLst>
              <a:ext uri="{FF2B5EF4-FFF2-40B4-BE49-F238E27FC236}">
                <a16:creationId xmlns:a16="http://schemas.microsoft.com/office/drawing/2014/main" id="{CE127660-4998-2D48-B88E-A66D00FA1A3C}"/>
              </a:ext>
            </a:extLst>
          </p:cNvPr>
          <p:cNvGrpSpPr/>
          <p:nvPr/>
        </p:nvGrpSpPr>
        <p:grpSpPr>
          <a:xfrm>
            <a:off x="8522004" y="2722462"/>
            <a:ext cx="2683687" cy="1622490"/>
            <a:chOff x="8522004" y="2722462"/>
            <a:chExt cx="2683687" cy="1622490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B117D798-D955-CF4B-A5E9-43AEEFB5FBD3}"/>
                </a:ext>
              </a:extLst>
            </p:cNvPr>
            <p:cNvGrpSpPr/>
            <p:nvPr/>
          </p:nvGrpSpPr>
          <p:grpSpPr>
            <a:xfrm>
              <a:off x="8522004" y="2722462"/>
              <a:ext cx="2632495" cy="1622490"/>
              <a:chOff x="8522004" y="2722462"/>
              <a:chExt cx="2632495" cy="1622490"/>
            </a:xfrm>
          </p:grpSpPr>
          <p:sp>
            <p:nvSpPr>
              <p:cNvPr id="53" name="Rectangle 52">
                <a:extLst>
                  <a:ext uri="{FF2B5EF4-FFF2-40B4-BE49-F238E27FC236}">
                    <a16:creationId xmlns:a16="http://schemas.microsoft.com/office/drawing/2014/main" id="{6895591C-3BD1-9A41-B7D4-DC749972B933}"/>
                  </a:ext>
                </a:extLst>
              </p:cNvPr>
              <p:cNvSpPr/>
              <p:nvPr/>
            </p:nvSpPr>
            <p:spPr>
              <a:xfrm>
                <a:off x="8771816" y="3268720"/>
                <a:ext cx="2352811" cy="9541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Data </a:t>
                </a:r>
                <a:r>
                  <a:rPr lang="en-US" sz="1400" dirty="0" err="1"/>
                  <a:t>Pokok</a:t>
                </a:r>
                <a:endParaRPr lang="en-US" sz="1400" dirty="0"/>
              </a:p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400" dirty="0" err="1"/>
                  <a:t>Aktifitas</a:t>
                </a:r>
                <a:r>
                  <a:rPr lang="en-US" sz="1400" dirty="0"/>
                  <a:t> </a:t>
                </a:r>
                <a:r>
                  <a:rPr lang="en-US" sz="1400" dirty="0" err="1"/>
                  <a:t>Mahasiswa</a:t>
                </a:r>
                <a:r>
                  <a:rPr lang="en-US" sz="1400" dirty="0"/>
                  <a:t> (</a:t>
                </a:r>
                <a:r>
                  <a:rPr lang="en-US" sz="1400" dirty="0" err="1"/>
                  <a:t>Skripsi</a:t>
                </a:r>
                <a:r>
                  <a:rPr lang="en-US" sz="1400" dirty="0"/>
                  <a:t>/TA)</a:t>
                </a:r>
              </a:p>
              <a:p>
                <a:pPr marL="285750" indent="-285750">
                  <a:buSzPct val="120000"/>
                  <a:buFont typeface="Arial" panose="020B0604020202020204" pitchFamily="34" charset="0"/>
                  <a:buChar char="•"/>
                </a:pPr>
                <a:r>
                  <a:rPr lang="en-US" sz="1400" dirty="0"/>
                  <a:t>Status </a:t>
                </a:r>
                <a:r>
                  <a:rPr lang="en-US" sz="1400" dirty="0" err="1"/>
                  <a:t>Keluar</a:t>
                </a:r>
                <a:endParaRPr lang="en-US" sz="1400" dirty="0"/>
              </a:p>
            </p:txBody>
          </p:sp>
          <p:grpSp>
            <p:nvGrpSpPr>
              <p:cNvPr id="50" name="Group 49">
                <a:extLst>
                  <a:ext uri="{FF2B5EF4-FFF2-40B4-BE49-F238E27FC236}">
                    <a16:creationId xmlns:a16="http://schemas.microsoft.com/office/drawing/2014/main" id="{D2DB8CF2-775B-AA42-B108-A32E512C1DD3}"/>
                  </a:ext>
                </a:extLst>
              </p:cNvPr>
              <p:cNvGrpSpPr/>
              <p:nvPr/>
            </p:nvGrpSpPr>
            <p:grpSpPr>
              <a:xfrm>
                <a:off x="8522004" y="2722462"/>
                <a:ext cx="2632495" cy="1622490"/>
                <a:chOff x="3532024" y="4081072"/>
                <a:chExt cx="3145862" cy="1793255"/>
              </a:xfrm>
            </p:grpSpPr>
            <p:sp>
              <p:nvSpPr>
                <p:cNvPr id="51" name="Rounded Rectangle 50">
                  <a:extLst>
                    <a:ext uri="{FF2B5EF4-FFF2-40B4-BE49-F238E27FC236}">
                      <a16:creationId xmlns:a16="http://schemas.microsoft.com/office/drawing/2014/main" id="{06E4AEC3-ED4A-7E47-A6D4-5CFE1C5F9160}"/>
                    </a:ext>
                  </a:extLst>
                </p:cNvPr>
                <p:cNvSpPr/>
                <p:nvPr/>
              </p:nvSpPr>
              <p:spPr>
                <a:xfrm>
                  <a:off x="3532024" y="4081072"/>
                  <a:ext cx="3145862" cy="677104"/>
                </a:xfrm>
                <a:prstGeom prst="roundRect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dirty="0"/>
                    <a:t>Semester 8</a:t>
                  </a:r>
                </a:p>
              </p:txBody>
            </p:sp>
            <p:sp>
              <p:nvSpPr>
                <p:cNvPr id="52" name="Rectangle 51">
                  <a:extLst>
                    <a:ext uri="{FF2B5EF4-FFF2-40B4-BE49-F238E27FC236}">
                      <a16:creationId xmlns:a16="http://schemas.microsoft.com/office/drawing/2014/main" id="{6D0AC91B-F6FF-B048-8FE7-2FD192557D6F}"/>
                    </a:ext>
                  </a:extLst>
                </p:cNvPr>
                <p:cNvSpPr/>
                <p:nvPr/>
              </p:nvSpPr>
              <p:spPr>
                <a:xfrm>
                  <a:off x="3532024" y="4613564"/>
                  <a:ext cx="3145862" cy="1260763"/>
                </a:xfrm>
                <a:prstGeom prst="rect">
                  <a:avLst/>
                </a:prstGeom>
                <a:solidFill>
                  <a:schemeClr val="accent1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92DEC406-10F9-5E43-A7EC-1D22664C1204}"/>
                </a:ext>
              </a:extLst>
            </p:cNvPr>
            <p:cNvSpPr/>
            <p:nvPr/>
          </p:nvSpPr>
          <p:spPr>
            <a:xfrm>
              <a:off x="8820946" y="3295597"/>
              <a:ext cx="2384745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KRS dan KHS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err="1"/>
                <a:t>Aktivitas</a:t>
              </a:r>
              <a:r>
                <a:rPr lang="en-US" sz="1400" dirty="0"/>
                <a:t> </a:t>
              </a:r>
              <a:r>
                <a:rPr lang="en-US" sz="1400" dirty="0" err="1"/>
                <a:t>Mahasiswa</a:t>
              </a:r>
              <a:r>
                <a:rPr lang="en-US" sz="1400" dirty="0"/>
                <a:t> (</a:t>
              </a:r>
              <a:r>
                <a:rPr lang="en-US" sz="1400" dirty="0" err="1"/>
                <a:t>Skripsi</a:t>
              </a:r>
              <a:r>
                <a:rPr lang="en-US" sz="1400" dirty="0"/>
                <a:t>/TA)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Status </a:t>
              </a:r>
              <a:r>
                <a:rPr lang="en-US" sz="1400" dirty="0" err="1"/>
                <a:t>Keluar</a:t>
              </a:r>
              <a:endParaRPr lang="en-US" sz="1400" dirty="0"/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DB464EB-BDA3-4E46-BD9B-00CFE8814315}"/>
              </a:ext>
            </a:extLst>
          </p:cNvPr>
          <p:cNvGrpSpPr/>
          <p:nvPr/>
        </p:nvGrpSpPr>
        <p:grpSpPr>
          <a:xfrm>
            <a:off x="1192822" y="2722462"/>
            <a:ext cx="2384745" cy="1622490"/>
            <a:chOff x="1192822" y="2722462"/>
            <a:chExt cx="2384745" cy="1622490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114DB41B-F637-8B4A-8D58-1CC2F866CE3A}"/>
                </a:ext>
              </a:extLst>
            </p:cNvPr>
            <p:cNvGrpSpPr/>
            <p:nvPr/>
          </p:nvGrpSpPr>
          <p:grpSpPr>
            <a:xfrm>
              <a:off x="1192822" y="2722462"/>
              <a:ext cx="2384745" cy="1622490"/>
              <a:chOff x="3532024" y="4081072"/>
              <a:chExt cx="3145862" cy="1793255"/>
            </a:xfrm>
          </p:grpSpPr>
          <p:sp>
            <p:nvSpPr>
              <p:cNvPr id="46" name="Rounded Rectangle 45">
                <a:extLst>
                  <a:ext uri="{FF2B5EF4-FFF2-40B4-BE49-F238E27FC236}">
                    <a16:creationId xmlns:a16="http://schemas.microsoft.com/office/drawing/2014/main" id="{BDCECD9C-BC9F-744B-82EA-1DE68BA3F6BE}"/>
                  </a:ext>
                </a:extLst>
              </p:cNvPr>
              <p:cNvSpPr/>
              <p:nvPr/>
            </p:nvSpPr>
            <p:spPr>
              <a:xfrm>
                <a:off x="3532024" y="4081072"/>
                <a:ext cx="3145862" cy="677104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Semester 1</a:t>
                </a:r>
              </a:p>
            </p:txBody>
          </p:sp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50D422C8-81BC-F44D-8805-14B278677F6F}"/>
                  </a:ext>
                </a:extLst>
              </p:cNvPr>
              <p:cNvSpPr/>
              <p:nvPr/>
            </p:nvSpPr>
            <p:spPr>
              <a:xfrm>
                <a:off x="3532024" y="4613564"/>
                <a:ext cx="3145862" cy="1260763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73EA8F7B-2E1A-DC47-B793-C6B0FB7EE167}"/>
                </a:ext>
              </a:extLst>
            </p:cNvPr>
            <p:cNvSpPr/>
            <p:nvPr/>
          </p:nvSpPr>
          <p:spPr>
            <a:xfrm>
              <a:off x="1268357" y="3255273"/>
              <a:ext cx="2131383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Data </a:t>
              </a:r>
              <a:r>
                <a:rPr lang="en-US" sz="1400" dirty="0" err="1"/>
                <a:t>Pokok</a:t>
              </a:r>
              <a:endParaRPr lang="en-US" sz="1400" dirty="0"/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 err="1"/>
                <a:t>Histori</a:t>
              </a:r>
              <a:r>
                <a:rPr lang="en-US" sz="1400" dirty="0"/>
                <a:t> Pendidikan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KRS dan KHS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Status </a:t>
              </a:r>
              <a:r>
                <a:rPr lang="en-US" sz="1400" dirty="0" err="1"/>
                <a:t>Keaktifan</a:t>
              </a:r>
              <a:r>
                <a:rPr lang="en-US" sz="1400" dirty="0"/>
                <a:t> (AKM)</a:t>
              </a:r>
            </a:p>
          </p:txBody>
        </p:sp>
      </p:grpSp>
      <p:sp>
        <p:nvSpPr>
          <p:cNvPr id="22" name="Oval 21">
            <a:extLst>
              <a:ext uri="{FF2B5EF4-FFF2-40B4-BE49-F238E27FC236}">
                <a16:creationId xmlns:a16="http://schemas.microsoft.com/office/drawing/2014/main" id="{7C0EA7DC-F795-4A47-A515-161FA8787CBB}"/>
              </a:ext>
            </a:extLst>
          </p:cNvPr>
          <p:cNvSpPr/>
          <p:nvPr/>
        </p:nvSpPr>
        <p:spPr>
          <a:xfrm>
            <a:off x="8323384" y="3335087"/>
            <a:ext cx="397240" cy="39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7D2318EB-6EA5-41DF-9235-E9182B11FCA3}"/>
              </a:ext>
            </a:extLst>
          </p:cNvPr>
          <p:cNvSpPr/>
          <p:nvPr/>
        </p:nvSpPr>
        <p:spPr>
          <a:xfrm>
            <a:off x="1069109" y="1877732"/>
            <a:ext cx="4724400" cy="500248"/>
          </a:xfrm>
          <a:prstGeom prst="roundRect">
            <a:avLst/>
          </a:prstGeom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b="1" dirty="0" err="1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Pelaporan</a:t>
            </a:r>
            <a:r>
              <a:rPr lang="en-US" b="1" dirty="0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b="1" dirty="0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b="1" dirty="0">
                <a:solidFill>
                  <a:srgbClr val="1D609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S1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39DE6E39-8E3E-9842-B756-F31845A9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09" y="245339"/>
            <a:ext cx="10515600" cy="568720"/>
          </a:xfrm>
        </p:spPr>
        <p:txBody>
          <a:bodyPr>
            <a:normAutofit/>
          </a:bodyPr>
          <a:lstStyle/>
          <a:p>
            <a:r>
              <a:rPr lang="en-US" sz="3200" b="1" i="1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Timeline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Pendataan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di PT 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(</a:t>
            </a:r>
            <a:r>
              <a:rPr lang="en-US" sz="1800" dirty="0" err="1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Lanjutan</a:t>
            </a:r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2" name="Pentagon 1">
            <a:extLst>
              <a:ext uri="{FF2B5EF4-FFF2-40B4-BE49-F238E27FC236}">
                <a16:creationId xmlns:a16="http://schemas.microsoft.com/office/drawing/2014/main" id="{2065B706-20E3-A94B-8287-7DAE49ECF9D6}"/>
              </a:ext>
            </a:extLst>
          </p:cNvPr>
          <p:cNvSpPr/>
          <p:nvPr/>
        </p:nvSpPr>
        <p:spPr>
          <a:xfrm>
            <a:off x="3577568" y="3181439"/>
            <a:ext cx="4833934" cy="704537"/>
          </a:xfrm>
          <a:prstGeom prst="homePlate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22B04254-75C7-D048-AFF7-39ABD3CDE700}"/>
              </a:ext>
            </a:extLst>
          </p:cNvPr>
          <p:cNvSpPr/>
          <p:nvPr/>
        </p:nvSpPr>
        <p:spPr>
          <a:xfrm>
            <a:off x="3378947" y="3335087"/>
            <a:ext cx="397240" cy="39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CAEC422-63D8-A143-8A3F-F9D19B58FEAA}"/>
              </a:ext>
            </a:extLst>
          </p:cNvPr>
          <p:cNvCxnSpPr>
            <a:stCxn id="3" idx="6"/>
            <a:endCxn id="2" idx="3"/>
          </p:cNvCxnSpPr>
          <p:nvPr/>
        </p:nvCxnSpPr>
        <p:spPr>
          <a:xfrm>
            <a:off x="3776187" y="3533707"/>
            <a:ext cx="4635315" cy="1"/>
          </a:xfrm>
          <a:prstGeom prst="straightConnector1">
            <a:avLst/>
          </a:prstGeom>
          <a:ln w="57150">
            <a:solidFill>
              <a:srgbClr val="00206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 19">
            <a:extLst>
              <a:ext uri="{FF2B5EF4-FFF2-40B4-BE49-F238E27FC236}">
                <a16:creationId xmlns:a16="http://schemas.microsoft.com/office/drawing/2014/main" id="{3A4E809A-5334-BD41-956D-12E0422E8248}"/>
              </a:ext>
            </a:extLst>
          </p:cNvPr>
          <p:cNvSpPr/>
          <p:nvPr/>
        </p:nvSpPr>
        <p:spPr>
          <a:xfrm>
            <a:off x="4092821" y="3335087"/>
            <a:ext cx="397240" cy="39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AD5CDA6-C72F-604C-8818-79A1EB6B5EA9}"/>
              </a:ext>
            </a:extLst>
          </p:cNvPr>
          <p:cNvSpPr/>
          <p:nvPr/>
        </p:nvSpPr>
        <p:spPr>
          <a:xfrm>
            <a:off x="7233063" y="3335087"/>
            <a:ext cx="397240" cy="3972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B9996A7-3A75-2241-8962-CB95245F0D6D}"/>
              </a:ext>
            </a:extLst>
          </p:cNvPr>
          <p:cNvCxnSpPr>
            <a:cxnSpLocks/>
          </p:cNvCxnSpPr>
          <p:nvPr/>
        </p:nvCxnSpPr>
        <p:spPr>
          <a:xfrm>
            <a:off x="5739862" y="3552519"/>
            <a:ext cx="0" cy="493125"/>
          </a:xfrm>
          <a:prstGeom prst="line">
            <a:avLst/>
          </a:prstGeom>
          <a:ln w="4762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493C4A9-E0A6-764A-AC2E-DA2186572740}"/>
              </a:ext>
            </a:extLst>
          </p:cNvPr>
          <p:cNvGrpSpPr/>
          <p:nvPr/>
        </p:nvGrpSpPr>
        <p:grpSpPr>
          <a:xfrm>
            <a:off x="4314729" y="4039625"/>
            <a:ext cx="2850265" cy="1231624"/>
            <a:chOff x="4314729" y="4039625"/>
            <a:chExt cx="2850265" cy="1231624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CE0759B-4752-E14A-B633-2F8647E2FF34}"/>
                </a:ext>
              </a:extLst>
            </p:cNvPr>
            <p:cNvGrpSpPr/>
            <p:nvPr/>
          </p:nvGrpSpPr>
          <p:grpSpPr>
            <a:xfrm>
              <a:off x="4314729" y="4039625"/>
              <a:ext cx="2850265" cy="1231624"/>
              <a:chOff x="3532024" y="4081071"/>
              <a:chExt cx="3145862" cy="1390420"/>
            </a:xfrm>
          </p:grpSpPr>
          <p:sp>
            <p:nvSpPr>
              <p:cNvPr id="17" name="Rounded Rectangle 16">
                <a:extLst>
                  <a:ext uri="{FF2B5EF4-FFF2-40B4-BE49-F238E27FC236}">
                    <a16:creationId xmlns:a16="http://schemas.microsoft.com/office/drawing/2014/main" id="{EB91BA2E-87FF-274D-9B44-8F584B2EFC94}"/>
                  </a:ext>
                </a:extLst>
              </p:cNvPr>
              <p:cNvSpPr/>
              <p:nvPr/>
            </p:nvSpPr>
            <p:spPr>
              <a:xfrm>
                <a:off x="3532024" y="4081071"/>
                <a:ext cx="3145862" cy="712747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/>
                  <a:t>Semester 2-7</a:t>
                </a:r>
              </a:p>
            </p:txBody>
          </p:sp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25F2AF5F-31B5-DB4E-A1D0-4E694C52D3C0}"/>
                  </a:ext>
                </a:extLst>
              </p:cNvPr>
              <p:cNvSpPr/>
              <p:nvPr/>
            </p:nvSpPr>
            <p:spPr>
              <a:xfrm>
                <a:off x="3532024" y="4613564"/>
                <a:ext cx="3145862" cy="857927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6B4F211A-209C-594C-85C5-0E86ADE50B58}"/>
                </a:ext>
              </a:extLst>
            </p:cNvPr>
            <p:cNvSpPr/>
            <p:nvPr/>
          </p:nvSpPr>
          <p:spPr>
            <a:xfrm>
              <a:off x="4659539" y="4592635"/>
              <a:ext cx="2160643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KRS dan KHS</a:t>
              </a:r>
            </a:p>
            <a:p>
              <a:pPr marL="285750" indent="-285750">
                <a:buSzPct val="120000"/>
                <a:buFont typeface="Arial" panose="020B0604020202020204" pitchFamily="34" charset="0"/>
                <a:buChar char="•"/>
              </a:pPr>
              <a:r>
                <a:rPr lang="en-US" sz="1400" dirty="0"/>
                <a:t>Status </a:t>
              </a:r>
              <a:r>
                <a:rPr lang="en-US" sz="1400" dirty="0" err="1"/>
                <a:t>Keaktifan</a:t>
              </a:r>
              <a:r>
                <a:rPr lang="en-US" sz="1400" dirty="0"/>
                <a:t> (AKM)</a:t>
              </a:r>
            </a:p>
          </p:txBody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17D32-F442-7540-8CD8-F8B59A13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875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3" presetClass="entr" presetSubtype="16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7" grpId="0" animBg="1"/>
      <p:bldP spid="2" grpId="0" animBg="1"/>
      <p:bldP spid="3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F53106-C2A4-794D-9D8A-352C27F5CD27}"/>
              </a:ext>
            </a:extLst>
          </p:cNvPr>
          <p:cNvSpPr txBox="1"/>
          <p:nvPr/>
        </p:nvSpPr>
        <p:spPr>
          <a:xfrm>
            <a:off x="412124" y="44521"/>
            <a:ext cx="1115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/>
              <a:t>Sistem Akreditasi Internasional</a:t>
            </a:r>
            <a:endParaRPr lang="en-US" sz="28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FCBFA9-6708-4375-9284-33B2F5A30AF3}"/>
              </a:ext>
            </a:extLst>
          </p:cNvPr>
          <p:cNvCxnSpPr/>
          <p:nvPr/>
        </p:nvCxnSpPr>
        <p:spPr>
          <a:xfrm>
            <a:off x="46712" y="1195991"/>
            <a:ext cx="93028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F53106-C2A4-794D-9D8A-352C27F5CD27}"/>
              </a:ext>
            </a:extLst>
          </p:cNvPr>
          <p:cNvSpPr txBox="1"/>
          <p:nvPr/>
        </p:nvSpPr>
        <p:spPr>
          <a:xfrm>
            <a:off x="47127" y="729098"/>
            <a:ext cx="773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/>
              <a:t>Pengajuan Pengakuan Lembaga Internasional di Indonesia</a:t>
            </a:r>
            <a:endParaRPr lang="en-US" sz="2000" b="1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375" y="1567765"/>
            <a:ext cx="5560191" cy="172576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12124" y="3928537"/>
            <a:ext cx="1141580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dirty="0"/>
              <a:t>Kondisi yang sudah dilakukan saat ini :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Penyusunan Draft Kepmendikbudristek tentang Kriteria dan Prosedur Pengakuan Lembaga Akreditasi Internasional – Draft terakhir 09102021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Penyusunan Draft tersebut dilakukan secara bersama dengan unit: (a). Ditjen Dikti; (b). Ditjen Pendidikan Vokasi; dan (3). BAN-PT. 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Surat Permohonan Tim Verifikator sudah diajukan ke Ditjen Pendidikan Vokasi dan BAN-PT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Surat Permohonan Domain dan Pembuatan Layanan Awan sudah diajukan ke Kepala Pusat Data dan Informasi</a:t>
            </a:r>
          </a:p>
          <a:p>
            <a:pPr marL="342900" indent="-342900">
              <a:buFont typeface="+mj-lt"/>
              <a:buAutoNum type="arabicPeriod"/>
            </a:pPr>
            <a:r>
              <a:rPr lang="id-ID" dirty="0"/>
              <a:t>Ip Public sudah tersedia</a:t>
            </a:r>
          </a:p>
          <a:p>
            <a:endParaRPr lang="en-US" dirty="0"/>
          </a:p>
        </p:txBody>
      </p:sp>
      <p:pic>
        <p:nvPicPr>
          <p:cNvPr id="10" name="Picture 9" descr="G:\My Drive\2021\12_DESEMBER\14-15122021 Evaluasi Program Akreditasi Internasional 2021 dan rencana Program Akreditasi Internasional 2022\Dokumentasi\WhatsApp Image 2021-12-14 at 15.36.03.jpe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1" t="17550" r="22818" b="7088"/>
          <a:stretch/>
        </p:blipFill>
        <p:spPr bwMode="auto">
          <a:xfrm>
            <a:off x="6824134" y="1290564"/>
            <a:ext cx="5105830" cy="28750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567516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DF53106-C2A4-794D-9D8A-352C27F5CD27}"/>
              </a:ext>
            </a:extLst>
          </p:cNvPr>
          <p:cNvSpPr txBox="1"/>
          <p:nvPr/>
        </p:nvSpPr>
        <p:spPr>
          <a:xfrm>
            <a:off x="412124" y="44521"/>
            <a:ext cx="11153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d-ID" sz="2800" b="1" dirty="0"/>
              <a:t>Sistem Akreditasi Internasional</a:t>
            </a:r>
            <a:endParaRPr lang="en-US" sz="2800" b="1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EFCBFA9-6708-4375-9284-33B2F5A30AF3}"/>
              </a:ext>
            </a:extLst>
          </p:cNvPr>
          <p:cNvCxnSpPr/>
          <p:nvPr/>
        </p:nvCxnSpPr>
        <p:spPr>
          <a:xfrm>
            <a:off x="46712" y="1195991"/>
            <a:ext cx="9302824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F53106-C2A4-794D-9D8A-352C27F5CD27}"/>
              </a:ext>
            </a:extLst>
          </p:cNvPr>
          <p:cNvSpPr txBox="1"/>
          <p:nvPr/>
        </p:nvSpPr>
        <p:spPr>
          <a:xfrm>
            <a:off x="47127" y="729098"/>
            <a:ext cx="77310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d-ID" sz="2000" b="1" i="1" dirty="0"/>
              <a:t>Pengembangan Selanjutnya untuk tahun 2022</a:t>
            </a:r>
            <a:endParaRPr lang="en-US" sz="2000" b="1" i="1" dirty="0"/>
          </a:p>
        </p:txBody>
      </p:sp>
      <p:sp>
        <p:nvSpPr>
          <p:cNvPr id="7" name="Tampungan Konten 2">
            <a:extLst>
              <a:ext uri="{FF2B5EF4-FFF2-40B4-BE49-F238E27FC236}">
                <a16:creationId xmlns:a16="http://schemas.microsoft.com/office/drawing/2014/main" id="{0E23F1DF-2E4D-4F53-B1EC-660D6C917271}"/>
              </a:ext>
            </a:extLst>
          </p:cNvPr>
          <p:cNvSpPr txBox="1">
            <a:spLocks/>
          </p:cNvSpPr>
          <p:nvPr/>
        </p:nvSpPr>
        <p:spPr>
          <a:xfrm>
            <a:off x="538208" y="1757458"/>
            <a:ext cx="9720073" cy="219252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dirty="0" err="1"/>
              <a:t>Pengembangan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lanjut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international</a:t>
            </a:r>
            <a:endParaRPr lang="id-ID" dirty="0"/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dirty="0" err="1"/>
              <a:t>Perubahan</a:t>
            </a:r>
            <a:r>
              <a:rPr lang="en-US" dirty="0"/>
              <a:t> </a:t>
            </a:r>
            <a:r>
              <a:rPr lang="en-US" dirty="0" err="1"/>
              <a:t>tampilan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international</a:t>
            </a:r>
            <a:endParaRPr lang="id-ID" dirty="0"/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dirty="0" err="1"/>
              <a:t>Pembuatan</a:t>
            </a:r>
            <a:r>
              <a:rPr lang="en-US" dirty="0"/>
              <a:t> dashboard </a:t>
            </a:r>
            <a:r>
              <a:rPr lang="en-US" dirty="0" err="1"/>
              <a:t>akreditasi</a:t>
            </a:r>
            <a:r>
              <a:rPr lang="en-US" dirty="0"/>
              <a:t> international yang </a:t>
            </a:r>
            <a:r>
              <a:rPr lang="en-US" dirty="0" err="1"/>
              <a:t>lebih</a:t>
            </a:r>
            <a:r>
              <a:rPr lang="en-US" dirty="0"/>
              <a:t> informative</a:t>
            </a:r>
            <a:endParaRPr lang="id-ID" dirty="0"/>
          </a:p>
          <a:p>
            <a:pPr marL="342900" indent="-342900" algn="just">
              <a:lnSpc>
                <a:spcPct val="100000"/>
              </a:lnSpc>
              <a:buFontTx/>
              <a:buChar char="-"/>
            </a:pPr>
            <a:r>
              <a:rPr lang="en-US" dirty="0" err="1"/>
              <a:t>Sinkronisasi</a:t>
            </a:r>
            <a:r>
              <a:rPr lang="en-US" dirty="0"/>
              <a:t> </a:t>
            </a:r>
            <a:r>
              <a:rPr lang="en-US" dirty="0" err="1"/>
              <a:t>antara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Lembaga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aplikasi</a:t>
            </a:r>
            <a:r>
              <a:rPr lang="en-US" dirty="0"/>
              <a:t> </a:t>
            </a:r>
            <a:r>
              <a:rPr lang="en-US" dirty="0" err="1"/>
              <a:t>pengajuan</a:t>
            </a:r>
            <a:r>
              <a:rPr lang="en-US" dirty="0"/>
              <a:t> </a:t>
            </a:r>
            <a:r>
              <a:rPr lang="en-US" dirty="0" err="1"/>
              <a:t>akreditasi</a:t>
            </a:r>
            <a:r>
              <a:rPr lang="en-US" dirty="0"/>
              <a:t> international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99904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F65559-C2E2-6072-E154-DDADD74C1E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321732" y="6356350"/>
            <a:ext cx="2568811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>
              <a:spcAft>
                <a:spcPts val="600"/>
              </a:spcAft>
            </a:pPr>
            <a:fld id="{5A1D3AB9-903F-480E-A094-F2BC6A271450}" type="slidenum">
              <a:rPr lang="en-US">
                <a:solidFill>
                  <a:srgbClr val="FFFFFF"/>
                </a:solidFill>
              </a:rPr>
              <a:pPr algn="l">
                <a:spcAft>
                  <a:spcPts val="600"/>
                </a:spcAft>
              </a:pPr>
              <a:t>42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DCEA4B-BED2-7C4A-70BE-6E6FB76BD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04642" y="2353641"/>
            <a:ext cx="5782716" cy="2150719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PDDIKTI DAN BAN-PT</a:t>
            </a:r>
            <a:b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</a:br>
            <a:endParaRPr lang="en-US" sz="3600" kern="1200">
              <a:solidFill>
                <a:srgbClr val="080808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2331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57BFEE-4CD7-40AE-B905-32EA35C5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4458" y="4344844"/>
            <a:ext cx="10515600" cy="1661101"/>
          </a:xfrm>
        </p:spPr>
        <p:txBody>
          <a:bodyPr>
            <a:normAutofit/>
          </a:bodyPr>
          <a:lstStyle/>
          <a:p>
            <a:r>
              <a:rPr lang="en-US" sz="2800" dirty="0"/>
              <a:t>Alur </a:t>
            </a:r>
            <a:r>
              <a:rPr lang="en-US" sz="2800" dirty="0" err="1"/>
              <a:t>Pendataan</a:t>
            </a:r>
            <a:r>
              <a:rPr lang="en-US" sz="2800" dirty="0"/>
              <a:t> </a:t>
            </a:r>
            <a:r>
              <a:rPr lang="en-US" sz="2800" dirty="0" err="1"/>
              <a:t>PDDikti</a:t>
            </a:r>
            <a:br>
              <a:rPr lang="en-US" sz="2800" dirty="0"/>
            </a:br>
            <a:br>
              <a:rPr lang="en-US" sz="2800" dirty="0"/>
            </a:br>
            <a:r>
              <a:rPr lang="en-US" sz="1600" dirty="0"/>
              <a:t>Data yang </a:t>
            </a:r>
            <a:r>
              <a:rPr lang="en-US" sz="1600" dirty="0" err="1"/>
              <a:t>ditampilkan</a:t>
            </a:r>
            <a:r>
              <a:rPr lang="en-US" sz="1600" dirty="0"/>
              <a:t> pada </a:t>
            </a:r>
            <a:r>
              <a:rPr lang="en-US" sz="1600" dirty="0" err="1"/>
              <a:t>laman</a:t>
            </a:r>
            <a:r>
              <a:rPr lang="en-US" sz="1600" dirty="0"/>
              <a:t> pddikti.kemdikbud.go.id </a:t>
            </a:r>
            <a:r>
              <a:rPr lang="en-US" sz="1600" dirty="0" err="1"/>
              <a:t>berasal</a:t>
            </a:r>
            <a:r>
              <a:rPr lang="en-US" sz="1600" dirty="0"/>
              <a:t> </a:t>
            </a:r>
            <a:r>
              <a:rPr lang="en-US" sz="1600" dirty="0" err="1"/>
              <a:t>dari</a:t>
            </a:r>
            <a:r>
              <a:rPr lang="en-US" sz="1600" dirty="0"/>
              <a:t> </a:t>
            </a:r>
            <a:r>
              <a:rPr lang="en-US" sz="1600" dirty="0" err="1"/>
              <a:t>pendataan</a:t>
            </a:r>
            <a:r>
              <a:rPr lang="en-US" sz="1600" dirty="0"/>
              <a:t> yang </a:t>
            </a:r>
            <a:r>
              <a:rPr lang="en-US" sz="1600" dirty="0" err="1"/>
              <a:t>dilakukan</a:t>
            </a:r>
            <a:r>
              <a:rPr lang="en-US" sz="1600" dirty="0"/>
              <a:t> </a:t>
            </a:r>
            <a:r>
              <a:rPr lang="en-US" sz="1600" dirty="0" err="1"/>
              <a:t>perguruan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 </a:t>
            </a:r>
            <a:r>
              <a:rPr lang="en-US" sz="1600" dirty="0" err="1"/>
              <a:t>secara</a:t>
            </a:r>
            <a:r>
              <a:rPr lang="en-US" sz="1600" dirty="0"/>
              <a:t> </a:t>
            </a:r>
            <a:r>
              <a:rPr lang="en-US" sz="1600" dirty="0" err="1"/>
              <a:t>berkala</a:t>
            </a:r>
            <a:r>
              <a:rPr lang="en-US" sz="1600" dirty="0"/>
              <a:t> </a:t>
            </a:r>
            <a:r>
              <a:rPr lang="en-US" sz="1600" dirty="0" err="1"/>
              <a:t>melalui</a:t>
            </a:r>
            <a:r>
              <a:rPr lang="en-US" sz="1600" dirty="0"/>
              <a:t> </a:t>
            </a:r>
            <a:r>
              <a:rPr lang="en-US" sz="1600" dirty="0" err="1"/>
              <a:t>instrumen</a:t>
            </a:r>
            <a:r>
              <a:rPr lang="en-US" sz="1600" dirty="0"/>
              <a:t>-instrument </a:t>
            </a:r>
            <a:r>
              <a:rPr lang="en-US" sz="1600" dirty="0" err="1"/>
              <a:t>pendataan</a:t>
            </a:r>
            <a:r>
              <a:rPr lang="en-US" sz="1600" dirty="0"/>
              <a:t> yang </a:t>
            </a:r>
            <a:r>
              <a:rPr lang="en-US" sz="1600" dirty="0" err="1"/>
              <a:t>difasilitasi</a:t>
            </a:r>
            <a:r>
              <a:rPr lang="en-US" sz="1600" dirty="0"/>
              <a:t> oleh Kementerian.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ini</a:t>
            </a:r>
            <a:r>
              <a:rPr lang="en-US" sz="1600" dirty="0"/>
              <a:t>, data </a:t>
            </a:r>
            <a:r>
              <a:rPr lang="en-US" sz="1600" dirty="0" err="1"/>
              <a:t>tersebut</a:t>
            </a:r>
            <a:r>
              <a:rPr lang="en-US" sz="1600" dirty="0"/>
              <a:t> </a:t>
            </a:r>
            <a:r>
              <a:rPr lang="en-US" sz="1600" dirty="0" err="1"/>
              <a:t>menjadi</a:t>
            </a:r>
            <a:r>
              <a:rPr lang="en-US" sz="1600" dirty="0"/>
              <a:t> </a:t>
            </a:r>
            <a:r>
              <a:rPr lang="en-US" sz="1600" dirty="0" err="1"/>
              <a:t>acuan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BAN PT </a:t>
            </a:r>
            <a:r>
              <a:rPr lang="en-US" sz="1600" dirty="0" err="1"/>
              <a:t>dalam</a:t>
            </a:r>
            <a:r>
              <a:rPr lang="en-US" sz="1600" dirty="0"/>
              <a:t> </a:t>
            </a:r>
            <a:r>
              <a:rPr lang="en-US" sz="1600" dirty="0" err="1"/>
              <a:t>menentukan</a:t>
            </a:r>
            <a:r>
              <a:rPr lang="en-US" sz="1600" dirty="0"/>
              <a:t> </a:t>
            </a:r>
            <a:r>
              <a:rPr lang="en-US" sz="1600" dirty="0" err="1"/>
              <a:t>akreditasi</a:t>
            </a:r>
            <a:r>
              <a:rPr lang="en-US" sz="1600" dirty="0"/>
              <a:t> </a:t>
            </a:r>
            <a:r>
              <a:rPr lang="en-US" sz="1600" dirty="0" err="1"/>
              <a:t>perguruan</a:t>
            </a:r>
            <a:r>
              <a:rPr lang="en-US" sz="1600" dirty="0"/>
              <a:t> </a:t>
            </a:r>
            <a:r>
              <a:rPr lang="en-US" sz="1600" dirty="0" err="1"/>
              <a:t>tinggi</a:t>
            </a:r>
            <a:r>
              <a:rPr lang="en-US" sz="1600" dirty="0"/>
              <a:t>.</a:t>
            </a:r>
            <a:endParaRPr lang="en-US" sz="2800" dirty="0"/>
          </a:p>
        </p:txBody>
      </p:sp>
      <p:pic>
        <p:nvPicPr>
          <p:cNvPr id="17" name="Content Placeholder 16" descr="Diagram&#10;&#10;Description automatically generated with low confidence">
            <a:extLst>
              <a:ext uri="{FF2B5EF4-FFF2-40B4-BE49-F238E27FC236}">
                <a16:creationId xmlns:a16="http://schemas.microsoft.com/office/drawing/2014/main" id="{B3F4C784-DE85-4DD3-B2F1-A1DBF932628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4458" y="771956"/>
            <a:ext cx="11683084" cy="2750562"/>
          </a:xfrm>
        </p:spPr>
      </p:pic>
    </p:spTree>
    <p:extLst>
      <p:ext uri="{BB962C8B-B14F-4D97-AF65-F5344CB8AC3E}">
        <p14:creationId xmlns:p14="http://schemas.microsoft.com/office/powerpoint/2010/main" val="396084143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BFEE-4CD7-40AE-B905-32EA35C5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Parameter Penilaian Akreditasi Perguruan Tinggi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A5B9E-0EB0-4318-9BFC-AC4EA813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342900" indent="-342900">
              <a:buAutoNum type="arabicPeriod"/>
            </a:pPr>
            <a:r>
              <a:rPr lang="en-US" sz="2200" err="1"/>
              <a:t>Profil</a:t>
            </a:r>
            <a:r>
              <a:rPr lang="en-US" sz="2200"/>
              <a:t> </a:t>
            </a:r>
            <a:r>
              <a:rPr lang="en-US" sz="2200" err="1"/>
              <a:t>perguruan</a:t>
            </a:r>
            <a:r>
              <a:rPr lang="en-US" sz="2200"/>
              <a:t> </a:t>
            </a:r>
            <a:r>
              <a:rPr lang="en-US" sz="2200" err="1"/>
              <a:t>tinggi</a:t>
            </a:r>
            <a:endParaRPr lang="en-US" sz="2200"/>
          </a:p>
          <a:p>
            <a:pPr marL="342900" indent="-342900">
              <a:buAutoNum type="arabicPeriod"/>
            </a:pPr>
            <a:r>
              <a:rPr lang="en-US" sz="2200" err="1"/>
              <a:t>Jumlah</a:t>
            </a:r>
            <a:r>
              <a:rPr lang="en-US" sz="2200"/>
              <a:t>, </a:t>
            </a:r>
            <a:r>
              <a:rPr lang="en-US" sz="2200" err="1"/>
              <a:t>profil</a:t>
            </a:r>
            <a:r>
              <a:rPr lang="en-US" sz="2200"/>
              <a:t>, status </a:t>
            </a:r>
            <a:r>
              <a:rPr lang="en-US" sz="2200" err="1"/>
              <a:t>operasional</a:t>
            </a:r>
            <a:r>
              <a:rPr lang="en-US" sz="2200"/>
              <a:t>, dan </a:t>
            </a:r>
            <a:r>
              <a:rPr lang="en-US" sz="2200" err="1"/>
              <a:t>peringkat</a:t>
            </a:r>
            <a:r>
              <a:rPr lang="en-US" sz="2200"/>
              <a:t> </a:t>
            </a:r>
            <a:r>
              <a:rPr lang="en-US" sz="2200" err="1"/>
              <a:t>akreditasi</a:t>
            </a:r>
            <a:r>
              <a:rPr lang="en-US" sz="2200"/>
              <a:t> program </a:t>
            </a:r>
            <a:r>
              <a:rPr lang="en-US" sz="2200" err="1"/>
              <a:t>studi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200" err="1"/>
              <a:t>Jumlah</a:t>
            </a:r>
            <a:r>
              <a:rPr lang="en-US" sz="2200"/>
              <a:t> </a:t>
            </a:r>
            <a:r>
              <a:rPr lang="en-US" sz="2200" err="1"/>
              <a:t>mahasiswa</a:t>
            </a:r>
            <a:r>
              <a:rPr lang="en-US" sz="2200"/>
              <a:t> </a:t>
            </a:r>
            <a:r>
              <a:rPr lang="en-US" sz="2200" err="1"/>
              <a:t>baru</a:t>
            </a:r>
            <a:r>
              <a:rPr lang="en-US" sz="2200"/>
              <a:t> </a:t>
            </a:r>
            <a:r>
              <a:rPr lang="en-US" sz="2200" err="1"/>
              <a:t>berdasarkan</a:t>
            </a:r>
            <a:r>
              <a:rPr lang="en-US" sz="2200"/>
              <a:t> </a:t>
            </a:r>
            <a:r>
              <a:rPr lang="en-US" sz="2200" err="1"/>
              <a:t>jenis</a:t>
            </a:r>
            <a:r>
              <a:rPr lang="en-US" sz="2200"/>
              <a:t> </a:t>
            </a:r>
            <a:r>
              <a:rPr lang="en-US" sz="2200" err="1"/>
              <a:t>pendaftaran</a:t>
            </a:r>
            <a:r>
              <a:rPr lang="en-US" sz="2200"/>
              <a:t> dan </a:t>
            </a:r>
            <a:r>
              <a:rPr lang="en-US" sz="2200" err="1"/>
              <a:t>mahasiswa</a:t>
            </a:r>
            <a:r>
              <a:rPr lang="en-US" sz="2200"/>
              <a:t> </a:t>
            </a:r>
            <a:r>
              <a:rPr lang="en-US" sz="2200" err="1"/>
              <a:t>aktif</a:t>
            </a:r>
            <a:r>
              <a:rPr lang="en-US" sz="2200"/>
              <a:t> per semester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200" err="1"/>
              <a:t>Jumlah</a:t>
            </a:r>
            <a:r>
              <a:rPr lang="en-US" sz="2200"/>
              <a:t> </a:t>
            </a:r>
            <a:r>
              <a:rPr lang="en-US" sz="2200" err="1"/>
              <a:t>mahasiswa</a:t>
            </a:r>
            <a:r>
              <a:rPr lang="en-US" sz="2200"/>
              <a:t> </a:t>
            </a:r>
            <a:r>
              <a:rPr lang="en-US" sz="2200" err="1"/>
              <a:t>asing</a:t>
            </a:r>
            <a:r>
              <a:rPr lang="en-US" sz="2200"/>
              <a:t> per semester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200" err="1"/>
              <a:t>Dosen</a:t>
            </a:r>
            <a:r>
              <a:rPr lang="en-US" sz="2200"/>
              <a:t> </a:t>
            </a:r>
            <a:r>
              <a:rPr lang="en-US" sz="2200" err="1"/>
              <a:t>tetap</a:t>
            </a:r>
            <a:r>
              <a:rPr lang="en-US" sz="2200"/>
              <a:t> per program </a:t>
            </a:r>
            <a:r>
              <a:rPr lang="en-US" sz="2200" err="1"/>
              <a:t>studi</a:t>
            </a:r>
            <a:r>
              <a:rPr lang="en-US" sz="2200"/>
              <a:t> </a:t>
            </a:r>
            <a:r>
              <a:rPr lang="en-US" sz="2200" err="1"/>
              <a:t>berdasarkan</a:t>
            </a:r>
            <a:r>
              <a:rPr lang="en-US" sz="2200"/>
              <a:t> </a:t>
            </a:r>
            <a:r>
              <a:rPr lang="en-US" sz="2200" err="1"/>
              <a:t>jenjang</a:t>
            </a:r>
            <a:r>
              <a:rPr lang="en-US" sz="2200"/>
              <a:t> Pendidikan </a:t>
            </a:r>
            <a:r>
              <a:rPr lang="en-US" sz="2200" err="1"/>
              <a:t>tertinggi</a:t>
            </a:r>
            <a:r>
              <a:rPr lang="en-US" sz="2200"/>
              <a:t> </a:t>
            </a:r>
            <a:r>
              <a:rPr lang="en-US" sz="2200" err="1"/>
              <a:t>dosen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200" err="1"/>
              <a:t>Jabatan</a:t>
            </a:r>
            <a:r>
              <a:rPr lang="en-US" sz="2200"/>
              <a:t> </a:t>
            </a:r>
            <a:r>
              <a:rPr lang="en-US" sz="2200" err="1"/>
              <a:t>akademik</a:t>
            </a:r>
            <a:r>
              <a:rPr lang="en-US" sz="2200"/>
              <a:t> </a:t>
            </a:r>
            <a:r>
              <a:rPr lang="en-US" sz="2200" err="1"/>
              <a:t>dosen</a:t>
            </a:r>
            <a:r>
              <a:rPr lang="en-US" sz="2200"/>
              <a:t> </a:t>
            </a:r>
            <a:r>
              <a:rPr lang="en-US" sz="2200" err="1"/>
              <a:t>tetap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200" err="1"/>
              <a:t>Jumlah</a:t>
            </a:r>
            <a:r>
              <a:rPr lang="en-US" sz="2200"/>
              <a:t> </a:t>
            </a:r>
            <a:r>
              <a:rPr lang="en-US" sz="2200" err="1"/>
              <a:t>dosen</a:t>
            </a:r>
            <a:r>
              <a:rPr lang="en-US" sz="2200"/>
              <a:t> </a:t>
            </a:r>
            <a:r>
              <a:rPr lang="en-US" sz="2200" err="1"/>
              <a:t>tidak</a:t>
            </a:r>
            <a:r>
              <a:rPr lang="en-US" sz="2200"/>
              <a:t> </a:t>
            </a:r>
            <a:r>
              <a:rPr lang="en-US" sz="2200" err="1"/>
              <a:t>tetap</a:t>
            </a:r>
            <a:r>
              <a:rPr lang="en-US" sz="2200"/>
              <a:t> </a:t>
            </a:r>
            <a:r>
              <a:rPr lang="en-US" sz="2200" err="1"/>
              <a:t>berdasarkan</a:t>
            </a:r>
            <a:r>
              <a:rPr lang="en-US" sz="2200"/>
              <a:t> Pendidikan </a:t>
            </a:r>
            <a:r>
              <a:rPr lang="en-US" sz="2200" err="1"/>
              <a:t>tertinggi</a:t>
            </a:r>
            <a:r>
              <a:rPr lang="en-US" sz="2200"/>
              <a:t> </a:t>
            </a:r>
            <a:r>
              <a:rPr lang="en-US" sz="2200" err="1"/>
              <a:t>dosen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200" err="1"/>
              <a:t>Jumlah</a:t>
            </a:r>
            <a:r>
              <a:rPr lang="en-US" sz="2200"/>
              <a:t> </a:t>
            </a:r>
            <a:r>
              <a:rPr lang="en-US" sz="2200" err="1"/>
              <a:t>lulusan</a:t>
            </a:r>
            <a:r>
              <a:rPr lang="en-US" sz="2200"/>
              <a:t> </a:t>
            </a:r>
            <a:r>
              <a:rPr lang="en-US" sz="2200" err="1"/>
              <a:t>berdasarkan</a:t>
            </a:r>
            <a:r>
              <a:rPr lang="en-US" sz="2200"/>
              <a:t> IPK dan </a:t>
            </a:r>
            <a:r>
              <a:rPr lang="en-US" sz="2200" err="1"/>
              <a:t>rerata</a:t>
            </a:r>
            <a:r>
              <a:rPr lang="en-US" sz="2200"/>
              <a:t> IPK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200" err="1"/>
              <a:t>Jumlah</a:t>
            </a:r>
            <a:r>
              <a:rPr lang="en-US" sz="2200"/>
              <a:t> </a:t>
            </a:r>
            <a:r>
              <a:rPr lang="en-US" sz="2200" err="1"/>
              <a:t>lulusan</a:t>
            </a:r>
            <a:r>
              <a:rPr lang="en-US" sz="2200"/>
              <a:t> </a:t>
            </a:r>
            <a:r>
              <a:rPr lang="en-US" sz="2200" err="1"/>
              <a:t>berdasarkan</a:t>
            </a:r>
            <a:r>
              <a:rPr lang="en-US" sz="2200"/>
              <a:t> masa </a:t>
            </a:r>
            <a:r>
              <a:rPr lang="en-US" sz="2200" err="1"/>
              <a:t>studi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2200" err="1"/>
              <a:t>Jumlah</a:t>
            </a:r>
            <a:r>
              <a:rPr lang="en-US" sz="2200"/>
              <a:t> </a:t>
            </a:r>
            <a:r>
              <a:rPr lang="en-US" sz="2200" err="1"/>
              <a:t>mahasiswa</a:t>
            </a:r>
            <a:r>
              <a:rPr lang="en-US" sz="2200"/>
              <a:t> </a:t>
            </a:r>
            <a:r>
              <a:rPr lang="en-US" sz="2200" err="1"/>
              <a:t>pindahan</a:t>
            </a:r>
            <a:endParaRPr lang="en-US" sz="2200"/>
          </a:p>
          <a:p>
            <a:pPr marL="342900" indent="-342900">
              <a:buFont typeface="Arial" panose="020B0604020202020204" pitchFamily="34" charset="0"/>
              <a:buAutoNum type="arabicPeriod"/>
            </a:pP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94781001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2554CA6-288E-4202-BC52-2E5A8F0C0A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B10BB131-AC8E-4A8E-A5D1-36260F720C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257BFEE-4CD7-40AE-B905-32EA35C53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1074" y="1396686"/>
            <a:ext cx="3240506" cy="4064628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Parameter Penilaian Akreditasi Program Studi</a:t>
            </a: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5B7778FC-632E-4DCA-A7CB-0D7731CCF9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FA23A907-97FB-4A8F-880A-DD77401C42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09A5B9E-0EB0-4318-9BFC-AC4EA81345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0153" y="1526033"/>
            <a:ext cx="5536397" cy="3935281"/>
          </a:xfrm>
        </p:spPr>
        <p:txBody>
          <a:bodyPr>
            <a:normAutofit/>
          </a:bodyPr>
          <a:lstStyle/>
          <a:p>
            <a:pPr marL="342900" indent="-342900">
              <a:buAutoNum type="arabicPeriod"/>
            </a:pPr>
            <a:r>
              <a:rPr lang="en-US" sz="1800" dirty="0" err="1"/>
              <a:t>Profil</a:t>
            </a:r>
            <a:r>
              <a:rPr lang="en-US" sz="1800" dirty="0"/>
              <a:t> program </a:t>
            </a:r>
            <a:r>
              <a:rPr lang="en-US" sz="1800" dirty="0" err="1"/>
              <a:t>studi</a:t>
            </a:r>
            <a:endParaRPr lang="en-US" sz="1800" dirty="0"/>
          </a:p>
          <a:p>
            <a:pPr marL="342900" indent="-342900">
              <a:buAutoNum type="arabicPeriod"/>
            </a:pP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baru</a:t>
            </a:r>
            <a:r>
              <a:rPr lang="en-US" sz="1800" dirty="0"/>
              <a:t>, </a:t>
            </a:r>
            <a:r>
              <a:rPr lang="en-US" sz="1800" dirty="0" err="1"/>
              <a:t>aktif</a:t>
            </a:r>
            <a:r>
              <a:rPr lang="en-US" sz="1800" dirty="0"/>
              <a:t>, dan </a:t>
            </a:r>
            <a:r>
              <a:rPr lang="en-US" sz="1800" dirty="0" err="1"/>
              <a:t>lulusan</a:t>
            </a:r>
            <a:r>
              <a:rPr lang="en-US" sz="1800" dirty="0"/>
              <a:t> per semester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mahasiswa</a:t>
            </a:r>
            <a:r>
              <a:rPr lang="en-US" sz="1800" dirty="0"/>
              <a:t> </a:t>
            </a:r>
            <a:r>
              <a:rPr lang="en-US" sz="1800" dirty="0" err="1"/>
              <a:t>asing</a:t>
            </a:r>
            <a:r>
              <a:rPr lang="en-US" sz="1800" dirty="0"/>
              <a:t> per semester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registrasi</a:t>
            </a:r>
            <a:r>
              <a:rPr lang="en-US" sz="1800" dirty="0"/>
              <a:t>, </a:t>
            </a:r>
            <a:r>
              <a:rPr lang="en-US" sz="1800" dirty="0" err="1"/>
              <a:t>gelar</a:t>
            </a:r>
            <a:r>
              <a:rPr lang="en-US" sz="1800" dirty="0"/>
              <a:t>, </a:t>
            </a:r>
            <a:r>
              <a:rPr lang="en-US" sz="1800" dirty="0" err="1"/>
              <a:t>jabatan</a:t>
            </a:r>
            <a:r>
              <a:rPr lang="en-US" sz="1800" dirty="0"/>
              <a:t> </a:t>
            </a:r>
            <a:r>
              <a:rPr lang="en-US" sz="1800" dirty="0" err="1"/>
              <a:t>akademik</a:t>
            </a:r>
            <a:r>
              <a:rPr lang="en-US" sz="1800" dirty="0"/>
              <a:t>, dan </a:t>
            </a:r>
            <a:r>
              <a:rPr lang="en-US" sz="1800" dirty="0" err="1"/>
              <a:t>matakuliah</a:t>
            </a:r>
            <a:r>
              <a:rPr lang="en-US" sz="1800" dirty="0"/>
              <a:t> yang </a:t>
            </a:r>
            <a:r>
              <a:rPr lang="en-US" sz="1800" dirty="0" err="1"/>
              <a:t>diampu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 err="1"/>
              <a:t>Dosen</a:t>
            </a:r>
            <a:r>
              <a:rPr lang="en-US" sz="1800" dirty="0"/>
              <a:t> </a:t>
            </a:r>
            <a:r>
              <a:rPr lang="en-US" sz="1800" dirty="0" err="1"/>
              <a:t>tidak</a:t>
            </a:r>
            <a:r>
              <a:rPr lang="en-US" sz="1800" dirty="0"/>
              <a:t> </a:t>
            </a:r>
            <a:r>
              <a:rPr lang="en-US" sz="1800" dirty="0" err="1"/>
              <a:t>tetap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jenis</a:t>
            </a:r>
            <a:r>
              <a:rPr lang="en-US" sz="1800" dirty="0"/>
              <a:t> </a:t>
            </a:r>
            <a:r>
              <a:rPr lang="en-US" sz="1800" dirty="0" err="1"/>
              <a:t>registrasi</a:t>
            </a:r>
            <a:r>
              <a:rPr lang="en-US" sz="1800" dirty="0"/>
              <a:t>, </a:t>
            </a:r>
            <a:r>
              <a:rPr lang="en-US" sz="1800" dirty="0" err="1"/>
              <a:t>gelar</a:t>
            </a:r>
            <a:r>
              <a:rPr lang="en-US" sz="1800" dirty="0"/>
              <a:t>, </a:t>
            </a:r>
            <a:r>
              <a:rPr lang="en-US" sz="1800" dirty="0" err="1"/>
              <a:t>jabatan</a:t>
            </a:r>
            <a:r>
              <a:rPr lang="en-US" sz="1800" dirty="0"/>
              <a:t> </a:t>
            </a:r>
            <a:r>
              <a:rPr lang="en-US" sz="1800" dirty="0" err="1"/>
              <a:t>akademik</a:t>
            </a:r>
            <a:r>
              <a:rPr lang="en-US" sz="1800" dirty="0"/>
              <a:t>, dan </a:t>
            </a:r>
            <a:r>
              <a:rPr lang="en-US" sz="1800" dirty="0" err="1"/>
              <a:t>matakuliah</a:t>
            </a:r>
            <a:r>
              <a:rPr lang="en-US" sz="1800" dirty="0"/>
              <a:t> yang </a:t>
            </a:r>
            <a:r>
              <a:rPr lang="en-US" sz="1800" dirty="0" err="1"/>
              <a:t>diampu</a:t>
            </a:r>
            <a:endParaRPr lang="en-US" sz="1800" dirty="0"/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lulusan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</a:t>
            </a:r>
            <a:r>
              <a:rPr lang="en-US" sz="1800" dirty="0" err="1"/>
              <a:t>angka</a:t>
            </a:r>
            <a:r>
              <a:rPr lang="en-US" sz="1800" dirty="0"/>
              <a:t> minimal, </a:t>
            </a:r>
            <a:r>
              <a:rPr lang="en-US" sz="1800" dirty="0" err="1"/>
              <a:t>maksimal</a:t>
            </a:r>
            <a:r>
              <a:rPr lang="en-US" sz="1800" dirty="0"/>
              <a:t>, dan </a:t>
            </a:r>
            <a:r>
              <a:rPr lang="en-US" sz="1800" dirty="0" err="1"/>
              <a:t>rerata</a:t>
            </a:r>
            <a:r>
              <a:rPr lang="en-US" sz="1800" dirty="0"/>
              <a:t> IPK</a:t>
            </a:r>
          </a:p>
          <a:p>
            <a:pPr marL="342900" indent="-342900">
              <a:buFont typeface="Arial" panose="020B0604020202020204" pitchFamily="34" charset="0"/>
              <a:buAutoNum type="arabicPeriod"/>
            </a:pPr>
            <a:r>
              <a:rPr lang="en-US" sz="1800" dirty="0" err="1"/>
              <a:t>Jumlah</a:t>
            </a:r>
            <a:r>
              <a:rPr lang="en-US" sz="1800" dirty="0"/>
              <a:t> </a:t>
            </a:r>
            <a:r>
              <a:rPr lang="en-US" sz="1800" dirty="0" err="1"/>
              <a:t>lulusan</a:t>
            </a:r>
            <a:r>
              <a:rPr lang="en-US" sz="1800" dirty="0"/>
              <a:t> </a:t>
            </a:r>
            <a:r>
              <a:rPr lang="en-US" sz="1800" dirty="0" err="1"/>
              <a:t>berdasarkan</a:t>
            </a:r>
            <a:r>
              <a:rPr lang="en-US" sz="1800" dirty="0"/>
              <a:t> masa </a:t>
            </a:r>
            <a:r>
              <a:rPr lang="en-US" sz="1800" dirty="0" err="1"/>
              <a:t>studi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624362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76EFD3D9-44F0-4267-BCC1-1613E79D82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6">
            <a:extLst>
              <a:ext uri="{FF2B5EF4-FFF2-40B4-BE49-F238E27FC236}">
                <a16:creationId xmlns:a16="http://schemas.microsoft.com/office/drawing/2014/main" id="{A779A851-95D6-41AF-937A-B0E4B7F6FA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2164" y="900814"/>
            <a:ext cx="759618" cy="5710965"/>
          </a:xfrm>
          <a:custGeom>
            <a:avLst/>
            <a:gdLst>
              <a:gd name="T0" fmla="*/ 414 w 414"/>
              <a:gd name="T1" fmla="*/ 2447 h 2447"/>
              <a:gd name="T2" fmla="*/ 0 w 414"/>
              <a:gd name="T3" fmla="*/ 2247 h 2447"/>
              <a:gd name="T4" fmla="*/ 0 w 414"/>
              <a:gd name="T5" fmla="*/ 0 h 2447"/>
              <a:gd name="T6" fmla="*/ 414 w 414"/>
              <a:gd name="T7" fmla="*/ 200 h 2447"/>
              <a:gd name="T8" fmla="*/ 414 w 414"/>
              <a:gd name="T9" fmla="*/ 2447 h 24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14" h="2447">
                <a:moveTo>
                  <a:pt x="414" y="2447"/>
                </a:moveTo>
                <a:lnTo>
                  <a:pt x="0" y="2247"/>
                </a:lnTo>
                <a:lnTo>
                  <a:pt x="0" y="0"/>
                </a:lnTo>
                <a:lnTo>
                  <a:pt x="414" y="200"/>
                </a:lnTo>
                <a:lnTo>
                  <a:pt x="414" y="2447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953FB2E7-B6CB-429C-81EB-D9516D6D5C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144437" y="633165"/>
            <a:ext cx="482654" cy="5521414"/>
          </a:xfrm>
          <a:custGeom>
            <a:avLst/>
            <a:gdLst>
              <a:gd name="T0" fmla="*/ 209 w 209"/>
              <a:gd name="T1" fmla="*/ 2246 h 2358"/>
              <a:gd name="T2" fmla="*/ 0 w 209"/>
              <a:gd name="T3" fmla="*/ 2358 h 2358"/>
              <a:gd name="T4" fmla="*/ 0 w 209"/>
              <a:gd name="T5" fmla="*/ 111 h 2358"/>
              <a:gd name="T6" fmla="*/ 209 w 209"/>
              <a:gd name="T7" fmla="*/ 0 h 2358"/>
              <a:gd name="T8" fmla="*/ 209 w 209"/>
              <a:gd name="T9" fmla="*/ 2246 h 23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09" h="2358">
                <a:moveTo>
                  <a:pt x="209" y="2246"/>
                </a:moveTo>
                <a:lnTo>
                  <a:pt x="0" y="2358"/>
                </a:lnTo>
                <a:lnTo>
                  <a:pt x="0" y="111"/>
                </a:lnTo>
                <a:lnTo>
                  <a:pt x="209" y="0"/>
                </a:lnTo>
                <a:lnTo>
                  <a:pt x="209" y="2246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EC40DB1-B719-4A13-9A4D-0966B4B278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4621" y="636723"/>
            <a:ext cx="4000062" cy="5257799"/>
          </a:xfrm>
          <a:custGeom>
            <a:avLst/>
            <a:gdLst>
              <a:gd name="connsiteX0" fmla="*/ 0 w 4634682"/>
              <a:gd name="connsiteY0" fmla="*/ 0 h 5257799"/>
              <a:gd name="connsiteX1" fmla="*/ 4634682 w 4634682"/>
              <a:gd name="connsiteY1" fmla="*/ 0 h 5257799"/>
              <a:gd name="connsiteX2" fmla="*/ 4634682 w 4634682"/>
              <a:gd name="connsiteY2" fmla="*/ 5257799 h 5257799"/>
              <a:gd name="connsiteX3" fmla="*/ 0 w 4634682"/>
              <a:gd name="connsiteY3" fmla="*/ 5257799 h 52577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634682" h="5257799">
                <a:moveTo>
                  <a:pt x="0" y="0"/>
                </a:moveTo>
                <a:lnTo>
                  <a:pt x="4634682" y="0"/>
                </a:lnTo>
                <a:lnTo>
                  <a:pt x="4634682" y="5257799"/>
                </a:lnTo>
                <a:lnTo>
                  <a:pt x="0" y="5257799"/>
                </a:lnTo>
                <a:close/>
              </a:path>
            </a:pathLst>
          </a:cu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DCC261-A01A-8A23-5345-F9703B9EA0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4872" y="982272"/>
            <a:ext cx="3388419" cy="4560970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40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SPMI</a:t>
            </a:r>
          </a:p>
        </p:txBody>
      </p:sp>
      <p:sp>
        <p:nvSpPr>
          <p:cNvPr id="32" name="Rectangle 8">
            <a:extLst>
              <a:ext uri="{FF2B5EF4-FFF2-40B4-BE49-F238E27FC236}">
                <a16:creationId xmlns:a16="http://schemas.microsoft.com/office/drawing/2014/main" id="{82211336-CFF3-412D-868A-6679C1004C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4901782" y="1352302"/>
            <a:ext cx="6655597" cy="525164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C13484-D327-75EA-5C1A-1E43317B7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21862" y="1719618"/>
            <a:ext cx="5948831" cy="43346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 indent="0">
              <a:buNone/>
            </a:pPr>
            <a:r>
              <a:rPr lang="en-US" sz="2400" kern="1200">
                <a:solidFill>
                  <a:srgbClr val="FEFFFF"/>
                </a:solidFill>
                <a:latin typeface="+mn-lt"/>
                <a:ea typeface="+mn-ea"/>
                <a:cs typeface="+mn-cs"/>
              </a:rPr>
              <a:t>DITJEN DIKTI SEDANG MENGEMBANGKAN SISTEM SPMI SEBAGAI ALAT KONTROL BAGI PERGURUAN TINGGI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68E1D8-CADE-B811-FED4-B43BDD0C2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707624" y="6175188"/>
            <a:ext cx="685800" cy="320040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5A1D3AB9-903F-480E-A094-F2BC6A271450}" type="slidenum">
              <a:rPr lang="en-US" sz="100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46</a:t>
            </a:fld>
            <a:endParaRPr lang="en-US" sz="100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62254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5E058B6F-C749-264C-A0F3-2C5B776C230E}"/>
              </a:ext>
            </a:extLst>
          </p:cNvPr>
          <p:cNvGrpSpPr/>
          <p:nvPr/>
        </p:nvGrpSpPr>
        <p:grpSpPr>
          <a:xfrm>
            <a:off x="3007039" y="4244167"/>
            <a:ext cx="8660849" cy="2109336"/>
            <a:chOff x="3007039" y="4244167"/>
            <a:chExt cx="8660849" cy="2109336"/>
          </a:xfrm>
        </p:grpSpPr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07B8C15-30ED-934C-B133-E27197C9C711}"/>
                </a:ext>
              </a:extLst>
            </p:cNvPr>
            <p:cNvSpPr/>
            <p:nvPr/>
          </p:nvSpPr>
          <p:spPr>
            <a:xfrm>
              <a:off x="3007039" y="4244167"/>
              <a:ext cx="8660849" cy="2109336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180DEF3E-3E7F-D74F-9534-DC0BDA6B9A32}"/>
                </a:ext>
              </a:extLst>
            </p:cNvPr>
            <p:cNvSpPr txBox="1"/>
            <p:nvPr/>
          </p:nvSpPr>
          <p:spPr>
            <a:xfrm>
              <a:off x="3661610" y="4395679"/>
              <a:ext cx="776839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</a:rPr>
                <a:t>Data </a:t>
              </a:r>
              <a:r>
                <a:rPr lang="en-US" b="1" dirty="0" err="1">
                  <a:solidFill>
                    <a:srgbClr val="002060"/>
                  </a:solidFill>
                </a:rPr>
                <a:t>pokok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dirty="0">
                  <a:solidFill>
                    <a:srgbClr val="002060"/>
                  </a:solidFill>
                </a:rPr>
                <a:t>: </a:t>
              </a:r>
              <a:r>
                <a:rPr lang="en-US" dirty="0" err="1">
                  <a:solidFill>
                    <a:srgbClr val="002060"/>
                  </a:solidFill>
                </a:rPr>
                <a:t>akses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b="1" dirty="0">
                  <a:solidFill>
                    <a:srgbClr val="002060"/>
                  </a:solidFill>
                </a:rPr>
                <a:t>Menu </a:t>
              </a:r>
              <a:r>
                <a:rPr lang="en-US" b="1" dirty="0" err="1">
                  <a:solidFill>
                    <a:srgbClr val="002060"/>
                  </a:solidFill>
                </a:rPr>
                <a:t>Pembelajaran</a:t>
              </a:r>
              <a:r>
                <a:rPr lang="en-US" b="1" dirty="0">
                  <a:solidFill>
                    <a:srgbClr val="002060"/>
                  </a:solidFill>
                </a:rPr>
                <a:t> dan </a:t>
              </a:r>
              <a:r>
                <a:rPr lang="en-US" b="1" dirty="0" err="1">
                  <a:solidFill>
                    <a:srgbClr val="002060"/>
                  </a:solidFill>
                </a:rPr>
                <a:t>Kemahasiswaan</a:t>
              </a:r>
              <a:r>
                <a:rPr lang="en-US" b="1" dirty="0">
                  <a:solidFill>
                    <a:srgbClr val="002060"/>
                  </a:solidFill>
                </a:rPr>
                <a:t> -&gt; Data </a:t>
              </a:r>
              <a:r>
                <a:rPr lang="en-US" b="1" dirty="0" err="1">
                  <a:solidFill>
                    <a:srgbClr val="002060"/>
                  </a:solidFill>
                </a:rPr>
                <a:t>Mahasiswa</a:t>
              </a:r>
              <a:r>
                <a:rPr lang="en-US" b="1" dirty="0">
                  <a:solidFill>
                    <a:srgbClr val="002060"/>
                  </a:solidFill>
                </a:rPr>
                <a:t> -&gt; </a:t>
              </a:r>
              <a:r>
                <a:rPr lang="en-US" dirty="0">
                  <a:solidFill>
                    <a:srgbClr val="002060"/>
                  </a:solidFill>
                </a:rPr>
                <a:t>Cari </a:t>
              </a:r>
              <a:r>
                <a:rPr lang="en-US" dirty="0" err="1">
                  <a:solidFill>
                    <a:srgbClr val="002060"/>
                  </a:solidFill>
                </a:rPr>
                <a:t>nama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mahasiswa</a:t>
              </a:r>
              <a:r>
                <a:rPr lang="en-US" dirty="0">
                  <a:solidFill>
                    <a:srgbClr val="002060"/>
                  </a:solidFill>
                </a:rPr>
                <a:t>, edit data, </a:t>
              </a:r>
              <a:r>
                <a:rPr lang="en-US" dirty="0" err="1">
                  <a:solidFill>
                    <a:srgbClr val="002060"/>
                  </a:solidFill>
                </a:rPr>
                <a:t>kemudian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ajukan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51CA3B1-923B-8640-881C-DCD4313849B0}"/>
                </a:ext>
              </a:extLst>
            </p:cNvPr>
            <p:cNvCxnSpPr>
              <a:cxnSpLocks/>
            </p:cNvCxnSpPr>
            <p:nvPr/>
          </p:nvCxnSpPr>
          <p:spPr>
            <a:xfrm>
              <a:off x="3661610" y="5149586"/>
              <a:ext cx="776839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BAAAF15-5275-DC4C-965F-19F7651BC535}"/>
                </a:ext>
              </a:extLst>
            </p:cNvPr>
            <p:cNvSpPr txBox="1"/>
            <p:nvPr/>
          </p:nvSpPr>
          <p:spPr>
            <a:xfrm>
              <a:off x="3661610" y="5254494"/>
              <a:ext cx="7768390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err="1">
                  <a:solidFill>
                    <a:srgbClr val="002060"/>
                  </a:solidFill>
                </a:rPr>
                <a:t>Aktivitas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Perkuliahan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dirty="0">
                  <a:solidFill>
                    <a:srgbClr val="002060"/>
                  </a:solidFill>
                </a:rPr>
                <a:t>: </a:t>
              </a:r>
              <a:r>
                <a:rPr lang="en-US" dirty="0" err="1">
                  <a:solidFill>
                    <a:srgbClr val="002060"/>
                  </a:solidFill>
                </a:rPr>
                <a:t>Membuat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ajuan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pembukaan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periode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pelaporan</a:t>
              </a:r>
              <a:r>
                <a:rPr lang="en-US" dirty="0">
                  <a:solidFill>
                    <a:srgbClr val="002060"/>
                  </a:solidFill>
                </a:rPr>
                <a:t> di </a:t>
              </a:r>
              <a:r>
                <a:rPr lang="en-US" b="1" dirty="0">
                  <a:solidFill>
                    <a:srgbClr val="002060"/>
                  </a:solidFill>
                </a:rPr>
                <a:t>Menu </a:t>
              </a:r>
              <a:r>
                <a:rPr lang="en-US" b="1" dirty="0" err="1">
                  <a:solidFill>
                    <a:srgbClr val="002060"/>
                  </a:solidFill>
                </a:rPr>
                <a:t>Pelaporan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dirty="0">
                  <a:solidFill>
                    <a:srgbClr val="002060"/>
                  </a:solidFill>
                </a:rPr>
                <a:t>pada </a:t>
              </a:r>
              <a:r>
                <a:rPr lang="en-US" dirty="0" err="1">
                  <a:solidFill>
                    <a:srgbClr val="002060"/>
                  </a:solidFill>
                </a:rPr>
                <a:t>laman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pddikti.kemdikbud.go.id</a:t>
              </a:r>
              <a:br>
                <a:rPr lang="en-US" b="1" dirty="0">
                  <a:solidFill>
                    <a:srgbClr val="002060"/>
                  </a:solidFill>
                </a:rPr>
              </a:br>
              <a:r>
                <a:rPr lang="en-US" dirty="0">
                  <a:solidFill>
                    <a:srgbClr val="002060"/>
                  </a:solidFill>
                </a:rPr>
                <a:t>Setelah </a:t>
              </a:r>
              <a:r>
                <a:rPr lang="en-US" dirty="0" err="1">
                  <a:solidFill>
                    <a:srgbClr val="002060"/>
                  </a:solidFill>
                </a:rPr>
                <a:t>ajuan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disetujui</a:t>
              </a:r>
              <a:r>
                <a:rPr lang="en-US" dirty="0">
                  <a:solidFill>
                    <a:srgbClr val="002060"/>
                  </a:solidFill>
                </a:rPr>
                <a:t> Pusat, PT </a:t>
              </a:r>
              <a:r>
                <a:rPr lang="en-US" dirty="0" err="1">
                  <a:solidFill>
                    <a:srgbClr val="002060"/>
                  </a:solidFill>
                </a:rPr>
                <a:t>melakukan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perbaikan</a:t>
              </a:r>
              <a:r>
                <a:rPr lang="en-US" dirty="0">
                  <a:solidFill>
                    <a:srgbClr val="002060"/>
                  </a:solidFill>
                </a:rPr>
                <a:t> data </a:t>
              </a:r>
              <a:r>
                <a:rPr lang="en-US" dirty="0" err="1">
                  <a:solidFill>
                    <a:srgbClr val="002060"/>
                  </a:solidFill>
                </a:rPr>
                <a:t>melalui</a:t>
              </a:r>
              <a:r>
                <a:rPr lang="en-US" dirty="0">
                  <a:solidFill>
                    <a:srgbClr val="002060"/>
                  </a:solidFill>
                </a:rPr>
                <a:t> Feeder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D7AEB67-72E4-1B4E-8E6B-4D40CE48BB9B}"/>
              </a:ext>
            </a:extLst>
          </p:cNvPr>
          <p:cNvGrpSpPr/>
          <p:nvPr/>
        </p:nvGrpSpPr>
        <p:grpSpPr>
          <a:xfrm>
            <a:off x="3007039" y="2738097"/>
            <a:ext cx="8660849" cy="1317812"/>
            <a:chOff x="3007039" y="2738097"/>
            <a:chExt cx="8660849" cy="1317812"/>
          </a:xfrm>
        </p:grpSpPr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F547C1-AC2F-EE49-91EB-065540C98E43}"/>
                </a:ext>
              </a:extLst>
            </p:cNvPr>
            <p:cNvSpPr/>
            <p:nvPr/>
          </p:nvSpPr>
          <p:spPr>
            <a:xfrm>
              <a:off x="3007039" y="2738097"/>
              <a:ext cx="8660849" cy="1317812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62D4B289-84D8-B34A-800F-E66F6746E94F}"/>
                </a:ext>
              </a:extLst>
            </p:cNvPr>
            <p:cNvSpPr txBox="1"/>
            <p:nvPr/>
          </p:nvSpPr>
          <p:spPr>
            <a:xfrm>
              <a:off x="3661610" y="3212337"/>
              <a:ext cx="70866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2060"/>
                  </a:solidFill>
                </a:rPr>
                <a:t>Membuat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dirty="0" err="1">
                  <a:solidFill>
                    <a:srgbClr val="002060"/>
                  </a:solidFill>
                </a:rPr>
                <a:t>ajuan</a:t>
              </a:r>
              <a:r>
                <a:rPr lang="en-US" dirty="0">
                  <a:solidFill>
                    <a:srgbClr val="002060"/>
                  </a:solidFill>
                </a:rPr>
                <a:t> di </a:t>
              </a:r>
              <a:r>
                <a:rPr lang="en-US" b="1" dirty="0">
                  <a:solidFill>
                    <a:srgbClr val="002060"/>
                  </a:solidFill>
                </a:rPr>
                <a:t>Menu </a:t>
              </a:r>
              <a:r>
                <a:rPr lang="en-US" b="1" dirty="0" err="1">
                  <a:solidFill>
                    <a:srgbClr val="002060"/>
                  </a:solidFill>
                </a:rPr>
                <a:t>Pendidik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dirty="0">
                  <a:solidFill>
                    <a:srgbClr val="002060"/>
                  </a:solidFill>
                </a:rPr>
                <a:t>pada </a:t>
              </a:r>
              <a:r>
                <a:rPr lang="en-US" dirty="0" err="1">
                  <a:solidFill>
                    <a:srgbClr val="002060"/>
                  </a:solidFill>
                </a:rPr>
                <a:t>laman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pddikti.kemdikbud.go.id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6DB72E-72A5-CD4F-AD20-9DD11E383ADA}"/>
              </a:ext>
            </a:extLst>
          </p:cNvPr>
          <p:cNvGrpSpPr/>
          <p:nvPr/>
        </p:nvGrpSpPr>
        <p:grpSpPr>
          <a:xfrm>
            <a:off x="3007039" y="1420286"/>
            <a:ext cx="8660849" cy="1129553"/>
            <a:chOff x="3007039" y="1420286"/>
            <a:chExt cx="8660849" cy="1129553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F1AF6ECD-BB6B-F04C-AB09-565884337F1A}"/>
                </a:ext>
              </a:extLst>
            </p:cNvPr>
            <p:cNvSpPr/>
            <p:nvPr/>
          </p:nvSpPr>
          <p:spPr>
            <a:xfrm>
              <a:off x="3007039" y="1420286"/>
              <a:ext cx="8660849" cy="1129553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13093FE-4624-6A40-95C9-1CEDE1096A27}"/>
                </a:ext>
              </a:extLst>
            </p:cNvPr>
            <p:cNvSpPr txBox="1"/>
            <p:nvPr/>
          </p:nvSpPr>
          <p:spPr>
            <a:xfrm>
              <a:off x="3661610" y="1674472"/>
              <a:ext cx="70866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2060"/>
                  </a:solidFill>
                </a:rPr>
                <a:t>Edit/upload data di </a:t>
              </a:r>
              <a:r>
                <a:rPr lang="en-US" b="1" dirty="0">
                  <a:solidFill>
                    <a:srgbClr val="002060"/>
                  </a:solidFill>
                </a:rPr>
                <a:t>Menu </a:t>
              </a:r>
              <a:r>
                <a:rPr lang="en-US" b="1" dirty="0" err="1">
                  <a:solidFill>
                    <a:srgbClr val="002060"/>
                  </a:solidFill>
                </a:rPr>
                <a:t>Kelembagaan</a:t>
              </a:r>
              <a:r>
                <a:rPr lang="en-US" b="1" dirty="0">
                  <a:solidFill>
                    <a:srgbClr val="002060"/>
                  </a:solidFill>
                </a:rPr>
                <a:t> </a:t>
              </a:r>
              <a:r>
                <a:rPr lang="en-US" dirty="0">
                  <a:solidFill>
                    <a:srgbClr val="002060"/>
                  </a:solidFill>
                </a:rPr>
                <a:t>pada </a:t>
              </a:r>
              <a:r>
                <a:rPr lang="en-US" dirty="0" err="1">
                  <a:solidFill>
                    <a:srgbClr val="002060"/>
                  </a:solidFill>
                </a:rPr>
                <a:t>laman</a:t>
              </a:r>
              <a:r>
                <a:rPr lang="en-US" dirty="0">
                  <a:solidFill>
                    <a:srgbClr val="002060"/>
                  </a:solidFill>
                </a:rPr>
                <a:t> </a:t>
              </a:r>
              <a:r>
                <a:rPr lang="en-US" b="1" dirty="0" err="1">
                  <a:solidFill>
                    <a:srgbClr val="002060"/>
                  </a:solidFill>
                </a:rPr>
                <a:t>pddikti.kemdikbud.go.id</a:t>
              </a:r>
              <a:endParaRPr lang="en-US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238" y="233246"/>
            <a:ext cx="10515600" cy="630435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Mekanisme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Perbaikan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Data</a:t>
            </a:r>
          </a:p>
        </p:txBody>
      </p:sp>
      <p:sp>
        <p:nvSpPr>
          <p:cNvPr id="3" name="Snip Single Corner Rectangle 2">
            <a:extLst>
              <a:ext uri="{FF2B5EF4-FFF2-40B4-BE49-F238E27FC236}">
                <a16:creationId xmlns:a16="http://schemas.microsoft.com/office/drawing/2014/main" id="{2246ABFD-0C25-A541-A9EE-688BBA488A5E}"/>
              </a:ext>
            </a:extLst>
          </p:cNvPr>
          <p:cNvSpPr/>
          <p:nvPr/>
        </p:nvSpPr>
        <p:spPr>
          <a:xfrm>
            <a:off x="524112" y="1420286"/>
            <a:ext cx="2845997" cy="1129553"/>
          </a:xfrm>
          <a:prstGeom prst="snip1Rect">
            <a:avLst/>
          </a:prstGeom>
          <a:solidFill>
            <a:srgbClr val="237D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Kelembagaan</a:t>
            </a:r>
            <a:endParaRPr lang="en-US" sz="1600" b="1" dirty="0"/>
          </a:p>
          <a:p>
            <a:pPr algn="ctr"/>
            <a:r>
              <a:rPr lang="en-US" sz="1600" dirty="0"/>
              <a:t>(Data </a:t>
            </a:r>
            <a:r>
              <a:rPr lang="en-US" sz="1600" dirty="0" err="1"/>
              <a:t>profil</a:t>
            </a:r>
            <a:r>
              <a:rPr lang="en-US" sz="1600" dirty="0"/>
              <a:t> PT, </a:t>
            </a:r>
            <a:r>
              <a:rPr lang="en-US" sz="1600" dirty="0" err="1"/>
              <a:t>prodi</a:t>
            </a:r>
            <a:r>
              <a:rPr lang="en-US" sz="1600" dirty="0"/>
              <a:t>, </a:t>
            </a:r>
            <a:r>
              <a:rPr lang="en-US" sz="1600" dirty="0" err="1"/>
              <a:t>pimpinan</a:t>
            </a:r>
            <a:r>
              <a:rPr lang="en-US" sz="1600" dirty="0"/>
              <a:t>, </a:t>
            </a:r>
            <a:r>
              <a:rPr lang="en-US" sz="1600" dirty="0" err="1"/>
              <a:t>statuta</a:t>
            </a:r>
            <a:r>
              <a:rPr lang="en-US" sz="1600" dirty="0"/>
              <a:t>)</a:t>
            </a:r>
          </a:p>
        </p:txBody>
      </p:sp>
      <p:sp>
        <p:nvSpPr>
          <p:cNvPr id="21" name="Snip Single Corner Rectangle 20">
            <a:extLst>
              <a:ext uri="{FF2B5EF4-FFF2-40B4-BE49-F238E27FC236}">
                <a16:creationId xmlns:a16="http://schemas.microsoft.com/office/drawing/2014/main" id="{C25266D3-6C27-9649-A1DC-DEE404D63A3C}"/>
              </a:ext>
            </a:extLst>
          </p:cNvPr>
          <p:cNvSpPr/>
          <p:nvPr/>
        </p:nvSpPr>
        <p:spPr>
          <a:xfrm>
            <a:off x="524112" y="2738097"/>
            <a:ext cx="2845997" cy="1317812"/>
          </a:xfrm>
          <a:prstGeom prst="snip1Rect">
            <a:avLst/>
          </a:prstGeom>
          <a:solidFill>
            <a:srgbClr val="0090B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Sumber</a:t>
            </a:r>
            <a:r>
              <a:rPr lang="en-US" sz="1600" b="1" dirty="0"/>
              <a:t> </a:t>
            </a:r>
            <a:r>
              <a:rPr lang="en-US" sz="1600" b="1" dirty="0" err="1"/>
              <a:t>Daya</a:t>
            </a:r>
            <a:endParaRPr lang="en-US" sz="1600" b="1" dirty="0"/>
          </a:p>
          <a:p>
            <a:pPr algn="ctr"/>
            <a:r>
              <a:rPr lang="en-US" sz="1600" dirty="0"/>
              <a:t>(Data </a:t>
            </a:r>
            <a:r>
              <a:rPr lang="en-US" sz="1600" dirty="0" err="1"/>
              <a:t>pokok</a:t>
            </a:r>
            <a:r>
              <a:rPr lang="en-US" sz="1600" dirty="0"/>
              <a:t>, </a:t>
            </a:r>
            <a:r>
              <a:rPr lang="en-US" sz="1600" dirty="0" err="1"/>
              <a:t>nomor</a:t>
            </a:r>
            <a:r>
              <a:rPr lang="en-US" sz="1600" dirty="0"/>
              <a:t> </a:t>
            </a:r>
            <a:r>
              <a:rPr lang="en-US" sz="1600" dirty="0" err="1"/>
              <a:t>registrasi</a:t>
            </a:r>
            <a:r>
              <a:rPr lang="en-US" sz="1600" dirty="0"/>
              <a:t>, </a:t>
            </a:r>
            <a:r>
              <a:rPr lang="en-US" sz="1600" dirty="0" err="1"/>
              <a:t>homebase</a:t>
            </a:r>
            <a:r>
              <a:rPr lang="en-US" sz="1600" dirty="0"/>
              <a:t>, </a:t>
            </a:r>
            <a:r>
              <a:rPr lang="en-US" sz="1600" dirty="0" err="1"/>
              <a:t>sertifikasi</a:t>
            </a:r>
            <a:r>
              <a:rPr lang="en-US" sz="1600" dirty="0"/>
              <a:t>, </a:t>
            </a:r>
            <a:r>
              <a:rPr lang="en-US" sz="1600" dirty="0" err="1"/>
              <a:t>penugasan</a:t>
            </a:r>
            <a:r>
              <a:rPr lang="en-US" sz="1600" dirty="0"/>
              <a:t> </a:t>
            </a:r>
            <a:r>
              <a:rPr lang="en-US" sz="1600" dirty="0" err="1"/>
              <a:t>dosen</a:t>
            </a:r>
            <a:r>
              <a:rPr lang="en-US" sz="1600" dirty="0"/>
              <a:t>)</a:t>
            </a:r>
          </a:p>
        </p:txBody>
      </p:sp>
      <p:sp>
        <p:nvSpPr>
          <p:cNvPr id="22" name="Snip Single Corner Rectangle 21">
            <a:extLst>
              <a:ext uri="{FF2B5EF4-FFF2-40B4-BE49-F238E27FC236}">
                <a16:creationId xmlns:a16="http://schemas.microsoft.com/office/drawing/2014/main" id="{0E67671D-D949-244B-9BEE-A45A43B1AD7B}"/>
              </a:ext>
            </a:extLst>
          </p:cNvPr>
          <p:cNvSpPr/>
          <p:nvPr/>
        </p:nvSpPr>
        <p:spPr>
          <a:xfrm>
            <a:off x="524112" y="4244167"/>
            <a:ext cx="2845997" cy="2109332"/>
          </a:xfrm>
          <a:prstGeom prst="snip1Rect">
            <a:avLst/>
          </a:prstGeom>
          <a:solidFill>
            <a:srgbClr val="00B5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dirty="0" err="1"/>
              <a:t>Mahasiswa</a:t>
            </a:r>
            <a:endParaRPr lang="en-US" sz="1600" b="1" dirty="0"/>
          </a:p>
          <a:p>
            <a:pPr algn="ctr"/>
            <a:r>
              <a:rPr lang="en-US" sz="1600" dirty="0"/>
              <a:t>(Data </a:t>
            </a:r>
            <a:r>
              <a:rPr lang="en-US" sz="1600" dirty="0" err="1"/>
              <a:t>pokok</a:t>
            </a:r>
            <a:r>
              <a:rPr lang="en-US" sz="1600" dirty="0"/>
              <a:t> dan </a:t>
            </a:r>
            <a:r>
              <a:rPr lang="en-US" sz="1600" dirty="0" err="1"/>
              <a:t>aktivitas</a:t>
            </a:r>
            <a:r>
              <a:rPr lang="en-US" sz="1600" dirty="0"/>
              <a:t> </a:t>
            </a:r>
            <a:r>
              <a:rPr lang="en-US" sz="1600" dirty="0" err="1"/>
              <a:t>perkuliahan</a:t>
            </a:r>
            <a:r>
              <a:rPr lang="en-US" sz="1600" dirty="0"/>
              <a:t>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37D9DD-22FA-6F4A-AD58-A40E40B5C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2502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grpId="0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1" grpId="0" animBg="1"/>
      <p:bldP spid="22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">
            <a:extLst>
              <a:ext uri="{FF2B5EF4-FFF2-40B4-BE49-F238E27FC236}">
                <a16:creationId xmlns:a16="http://schemas.microsoft.com/office/drawing/2014/main" id="{39DE6E39-8E3E-9842-B756-F31845A9D6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5709" y="245339"/>
            <a:ext cx="10515600" cy="568720"/>
          </a:xfrm>
        </p:spPr>
        <p:txBody>
          <a:bodyPr>
            <a:normAutofit/>
          </a:bodyPr>
          <a:lstStyle/>
          <a:p>
            <a:r>
              <a:rPr lang="en-US" sz="3200" b="1" dirty="0" err="1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Terima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Kasih</a:t>
            </a:r>
            <a:endParaRPr lang="en-US" sz="1800" dirty="0">
              <a:solidFill>
                <a:schemeClr val="bg1"/>
              </a:solidFill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F317D32-F442-7540-8CD8-F8B59A13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1D3AB9-903F-480E-A094-F2BC6A271450}" type="slidenum">
              <a:rPr lang="en-US" smtClean="0"/>
              <a:t>48</a:t>
            </a:fld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5BFB0B-C6F5-4EC3-936C-9F4B46F3D87D}"/>
              </a:ext>
            </a:extLst>
          </p:cNvPr>
          <p:cNvSpPr/>
          <p:nvPr/>
        </p:nvSpPr>
        <p:spPr>
          <a:xfrm>
            <a:off x="2309163" y="1195678"/>
            <a:ext cx="1389635" cy="1393371"/>
          </a:xfrm>
          <a:prstGeom prst="ellipse">
            <a:avLst/>
          </a:prstGeom>
          <a:solidFill>
            <a:srgbClr val="0078BE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Mahasiswa</a:t>
            </a:r>
            <a:endParaRPr lang="en-US" sz="40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0ECB812-B227-4C71-8711-82F55B65961E}"/>
              </a:ext>
            </a:extLst>
          </p:cNvPr>
          <p:cNvSpPr/>
          <p:nvPr/>
        </p:nvSpPr>
        <p:spPr>
          <a:xfrm>
            <a:off x="5155472" y="1201784"/>
            <a:ext cx="1306287" cy="1288867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Dosen</a:t>
            </a:r>
            <a:endParaRPr lang="en-US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3D93318-EADF-4C52-B63D-FA0D2FEBF0D9}"/>
              </a:ext>
            </a:extLst>
          </p:cNvPr>
          <p:cNvSpPr/>
          <p:nvPr/>
        </p:nvSpPr>
        <p:spPr>
          <a:xfrm>
            <a:off x="7679892" y="1195678"/>
            <a:ext cx="1389635" cy="1393371"/>
          </a:xfrm>
          <a:prstGeom prst="ellipse">
            <a:avLst/>
          </a:prstGeom>
          <a:solidFill>
            <a:srgbClr val="00A1D7"/>
          </a:solidFill>
          <a:ln>
            <a:solidFill>
              <a:srgbClr val="00206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Kelembagaan</a:t>
            </a:r>
            <a:endParaRPr lang="en-US" sz="20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83D39BC3-D398-4C3B-88D3-75B01D07037C}"/>
              </a:ext>
            </a:extLst>
          </p:cNvPr>
          <p:cNvCxnSpPr>
            <a:cxnSpLocks/>
            <a:stCxn id="6" idx="4"/>
            <a:endCxn id="11" idx="0"/>
          </p:cNvCxnSpPr>
          <p:nvPr/>
        </p:nvCxnSpPr>
        <p:spPr>
          <a:xfrm>
            <a:off x="3003981" y="2589049"/>
            <a:ext cx="1069287" cy="7550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D4EB3BD3-A70F-48EB-94A7-91BD6BE28206}"/>
              </a:ext>
            </a:extLst>
          </p:cNvPr>
          <p:cNvCxnSpPr>
            <a:cxnSpLocks/>
            <a:stCxn id="7" idx="4"/>
          </p:cNvCxnSpPr>
          <p:nvPr/>
        </p:nvCxnSpPr>
        <p:spPr>
          <a:xfrm flipH="1">
            <a:off x="4075611" y="2490651"/>
            <a:ext cx="1733005" cy="8534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1F5D701B-3235-4EB4-B69E-F350792EB070}"/>
              </a:ext>
            </a:extLst>
          </p:cNvPr>
          <p:cNvSpPr/>
          <p:nvPr/>
        </p:nvSpPr>
        <p:spPr>
          <a:xfrm>
            <a:off x="3646547" y="3344091"/>
            <a:ext cx="853441" cy="755042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Kelas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Kuliah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45DCF750-243A-40AE-BFD1-72268AB6DF46}"/>
              </a:ext>
            </a:extLst>
          </p:cNvPr>
          <p:cNvSpPr/>
          <p:nvPr/>
        </p:nvSpPr>
        <p:spPr>
          <a:xfrm>
            <a:off x="7116913" y="3344091"/>
            <a:ext cx="853441" cy="755042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Homebase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FDF00D5-C36B-4204-825B-5F62A1EA4DAC}"/>
              </a:ext>
            </a:extLst>
          </p:cNvPr>
          <p:cNvCxnSpPr>
            <a:cxnSpLocks/>
            <a:stCxn id="7" idx="4"/>
            <a:endCxn id="12" idx="1"/>
          </p:cNvCxnSpPr>
          <p:nvPr/>
        </p:nvCxnSpPr>
        <p:spPr>
          <a:xfrm>
            <a:off x="5808616" y="2490651"/>
            <a:ext cx="1433281" cy="9640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2A3A907-8BF3-4F92-B9D2-731A6FE99D0D}"/>
              </a:ext>
            </a:extLst>
          </p:cNvPr>
          <p:cNvCxnSpPr>
            <a:cxnSpLocks/>
            <a:stCxn id="8" idx="4"/>
            <a:endCxn id="12" idx="1"/>
          </p:cNvCxnSpPr>
          <p:nvPr/>
        </p:nvCxnSpPr>
        <p:spPr>
          <a:xfrm flipH="1">
            <a:off x="7241897" y="2589049"/>
            <a:ext cx="1132813" cy="8656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1D7692CB-245B-4664-B225-1B8083CB8EDE}"/>
              </a:ext>
            </a:extLst>
          </p:cNvPr>
          <p:cNvSpPr/>
          <p:nvPr/>
        </p:nvSpPr>
        <p:spPr>
          <a:xfrm>
            <a:off x="2577259" y="4557859"/>
            <a:ext cx="1121539" cy="59263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Riwayat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Mengajar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F537F86C-3849-4D92-979B-B8A87286CE6A}"/>
              </a:ext>
            </a:extLst>
          </p:cNvPr>
          <p:cNvCxnSpPr>
            <a:cxnSpLocks/>
            <a:stCxn id="11" idx="4"/>
            <a:endCxn id="15" idx="7"/>
          </p:cNvCxnSpPr>
          <p:nvPr/>
        </p:nvCxnSpPr>
        <p:spPr>
          <a:xfrm flipH="1">
            <a:off x="3534552" y="4099133"/>
            <a:ext cx="538716" cy="54551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32886C08-695B-4DCD-9350-165DC5056EBD}"/>
              </a:ext>
            </a:extLst>
          </p:cNvPr>
          <p:cNvSpPr/>
          <p:nvPr/>
        </p:nvSpPr>
        <p:spPr>
          <a:xfrm>
            <a:off x="8642806" y="4427193"/>
            <a:ext cx="853441" cy="755042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Kecukupan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Dosen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B7DD0F8-A2A6-40DE-A7D7-961F2F3EE5ED}"/>
              </a:ext>
            </a:extLst>
          </p:cNvPr>
          <p:cNvCxnSpPr>
            <a:cxnSpLocks/>
            <a:stCxn id="12" idx="5"/>
            <a:endCxn id="17" idx="1"/>
          </p:cNvCxnSpPr>
          <p:nvPr/>
        </p:nvCxnSpPr>
        <p:spPr>
          <a:xfrm>
            <a:off x="7845370" y="3988560"/>
            <a:ext cx="922420" cy="5492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B06D35D6-B219-4BD9-815D-10A45275C162}"/>
              </a:ext>
            </a:extLst>
          </p:cNvPr>
          <p:cNvCxnSpPr>
            <a:cxnSpLocks/>
            <a:stCxn id="11" idx="6"/>
            <a:endCxn id="22" idx="1"/>
          </p:cNvCxnSpPr>
          <p:nvPr/>
        </p:nvCxnSpPr>
        <p:spPr>
          <a:xfrm>
            <a:off x="4499988" y="3721612"/>
            <a:ext cx="876862" cy="53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91D1F03-F341-419A-9183-26B3EE4CB81B}"/>
              </a:ext>
            </a:extLst>
          </p:cNvPr>
          <p:cNvCxnSpPr>
            <a:cxnSpLocks/>
            <a:stCxn id="12" idx="2"/>
            <a:endCxn id="22" idx="7"/>
          </p:cNvCxnSpPr>
          <p:nvPr/>
        </p:nvCxnSpPr>
        <p:spPr>
          <a:xfrm flipH="1">
            <a:off x="6240377" y="3721612"/>
            <a:ext cx="876536" cy="53189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21">
            <a:extLst>
              <a:ext uri="{FF2B5EF4-FFF2-40B4-BE49-F238E27FC236}">
                <a16:creationId xmlns:a16="http://schemas.microsoft.com/office/drawing/2014/main" id="{C069552C-3861-437A-8F9E-29917DBC2F3F}"/>
              </a:ext>
            </a:extLst>
          </p:cNvPr>
          <p:cNvSpPr/>
          <p:nvPr/>
        </p:nvSpPr>
        <p:spPr>
          <a:xfrm>
            <a:off x="5198008" y="4142931"/>
            <a:ext cx="1221211" cy="75504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Riwayat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Mengajar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Hoembase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F4823343-51E0-4397-BD25-E923424F1FFC}"/>
              </a:ext>
            </a:extLst>
          </p:cNvPr>
          <p:cNvSpPr/>
          <p:nvPr/>
        </p:nvSpPr>
        <p:spPr>
          <a:xfrm>
            <a:off x="5198009" y="5586241"/>
            <a:ext cx="1221211" cy="75504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Riwayat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MengajarNon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Hoembase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BAF96408-AC02-4E41-BC41-3A0FA94990C1}"/>
              </a:ext>
            </a:extLst>
          </p:cNvPr>
          <p:cNvCxnSpPr>
            <a:cxnSpLocks/>
            <a:stCxn id="11" idx="6"/>
            <a:endCxn id="23" idx="2"/>
          </p:cNvCxnSpPr>
          <p:nvPr/>
        </p:nvCxnSpPr>
        <p:spPr>
          <a:xfrm>
            <a:off x="4499988" y="3721612"/>
            <a:ext cx="698021" cy="224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42F1BE58-C64C-41C7-91F2-F6511662139D}"/>
              </a:ext>
            </a:extLst>
          </p:cNvPr>
          <p:cNvCxnSpPr>
            <a:cxnSpLocks/>
            <a:stCxn id="12" idx="2"/>
            <a:endCxn id="23" idx="6"/>
          </p:cNvCxnSpPr>
          <p:nvPr/>
        </p:nvCxnSpPr>
        <p:spPr>
          <a:xfrm flipH="1">
            <a:off x="6419220" y="3721612"/>
            <a:ext cx="697693" cy="22421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>
            <a:extLst>
              <a:ext uri="{FF2B5EF4-FFF2-40B4-BE49-F238E27FC236}">
                <a16:creationId xmlns:a16="http://schemas.microsoft.com/office/drawing/2014/main" id="{9EBB2F41-A76E-4F2E-90FC-C371CFF5E007}"/>
              </a:ext>
            </a:extLst>
          </p:cNvPr>
          <p:cNvSpPr/>
          <p:nvPr/>
        </p:nvSpPr>
        <p:spPr>
          <a:xfrm>
            <a:off x="1624846" y="3277138"/>
            <a:ext cx="1293244" cy="592632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Penelitian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Mahasiswa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01885BAD-FB07-472E-8156-B4CDCDB45CC5}"/>
              </a:ext>
            </a:extLst>
          </p:cNvPr>
          <p:cNvCxnSpPr>
            <a:cxnSpLocks/>
            <a:stCxn id="6" idx="4"/>
            <a:endCxn id="26" idx="0"/>
          </p:cNvCxnSpPr>
          <p:nvPr/>
        </p:nvCxnSpPr>
        <p:spPr>
          <a:xfrm flipH="1">
            <a:off x="2271468" y="2589049"/>
            <a:ext cx="732513" cy="688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93026B5-AF8A-4089-BB5C-2FEBABBC2395}"/>
              </a:ext>
            </a:extLst>
          </p:cNvPr>
          <p:cNvCxnSpPr>
            <a:cxnSpLocks/>
            <a:stCxn id="7" idx="2"/>
            <a:endCxn id="26" idx="0"/>
          </p:cNvCxnSpPr>
          <p:nvPr/>
        </p:nvCxnSpPr>
        <p:spPr>
          <a:xfrm flipH="1">
            <a:off x="2271468" y="1846218"/>
            <a:ext cx="2884004" cy="14309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>
            <a:extLst>
              <a:ext uri="{FF2B5EF4-FFF2-40B4-BE49-F238E27FC236}">
                <a16:creationId xmlns:a16="http://schemas.microsoft.com/office/drawing/2014/main" id="{87219698-540B-4C2B-BD45-6463A4514BEC}"/>
              </a:ext>
            </a:extLst>
          </p:cNvPr>
          <p:cNvSpPr/>
          <p:nvPr/>
        </p:nvSpPr>
        <p:spPr>
          <a:xfrm>
            <a:off x="724682" y="4557859"/>
            <a:ext cx="1584481" cy="59263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Riwayat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Pembimbingan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Mahasiswa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id="{C92B917F-98D6-4772-A300-F8390FF9D818}"/>
              </a:ext>
            </a:extLst>
          </p:cNvPr>
          <p:cNvCxnSpPr>
            <a:cxnSpLocks/>
            <a:stCxn id="26" idx="4"/>
            <a:endCxn id="29" idx="0"/>
          </p:cNvCxnSpPr>
          <p:nvPr/>
        </p:nvCxnSpPr>
        <p:spPr>
          <a:xfrm flipH="1">
            <a:off x="1516923" y="3869770"/>
            <a:ext cx="754545" cy="68808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0C878382-C3D7-4201-AFD8-408FAD33D885}"/>
              </a:ext>
            </a:extLst>
          </p:cNvPr>
          <p:cNvSpPr/>
          <p:nvPr/>
        </p:nvSpPr>
        <p:spPr>
          <a:xfrm>
            <a:off x="5379552" y="3039255"/>
            <a:ext cx="853441" cy="75504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Data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pokok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Dosen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59983E5-0BAF-4194-97D3-BDEBD6E2205F}"/>
              </a:ext>
            </a:extLst>
          </p:cNvPr>
          <p:cNvCxnSpPr>
            <a:cxnSpLocks/>
            <a:stCxn id="7" idx="4"/>
            <a:endCxn id="31" idx="0"/>
          </p:cNvCxnSpPr>
          <p:nvPr/>
        </p:nvCxnSpPr>
        <p:spPr>
          <a:xfrm flipH="1">
            <a:off x="5806273" y="2490651"/>
            <a:ext cx="2343" cy="5486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7E740D6B-ADA3-410D-9861-9743FDF174B4}"/>
              </a:ext>
            </a:extLst>
          </p:cNvPr>
          <p:cNvSpPr/>
          <p:nvPr/>
        </p:nvSpPr>
        <p:spPr>
          <a:xfrm>
            <a:off x="9634125" y="3429000"/>
            <a:ext cx="1293244" cy="592632"/>
          </a:xfrm>
          <a:prstGeom prst="ellipse">
            <a:avLst/>
          </a:prstGeom>
          <a:solidFill>
            <a:srgbClr val="0099DA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Penelitian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Dosen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448FB14B-87DF-49C0-8068-0D6B21DC3EDB}"/>
              </a:ext>
            </a:extLst>
          </p:cNvPr>
          <p:cNvCxnSpPr>
            <a:cxnSpLocks/>
            <a:stCxn id="7" idx="6"/>
            <a:endCxn id="33" idx="0"/>
          </p:cNvCxnSpPr>
          <p:nvPr/>
        </p:nvCxnSpPr>
        <p:spPr>
          <a:xfrm>
            <a:off x="6461759" y="1846218"/>
            <a:ext cx="3818988" cy="158278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B050FC5F-DAA4-497D-B7B2-0267C62016E8}"/>
              </a:ext>
            </a:extLst>
          </p:cNvPr>
          <p:cNvCxnSpPr>
            <a:cxnSpLocks/>
            <a:stCxn id="8" idx="6"/>
            <a:endCxn id="33" idx="0"/>
          </p:cNvCxnSpPr>
          <p:nvPr/>
        </p:nvCxnSpPr>
        <p:spPr>
          <a:xfrm>
            <a:off x="9069527" y="1892364"/>
            <a:ext cx="1211220" cy="1536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35">
            <a:extLst>
              <a:ext uri="{FF2B5EF4-FFF2-40B4-BE49-F238E27FC236}">
                <a16:creationId xmlns:a16="http://schemas.microsoft.com/office/drawing/2014/main" id="{A2781F02-D314-4D72-B4D0-C9C6234F1633}"/>
              </a:ext>
            </a:extLst>
          </p:cNvPr>
          <p:cNvSpPr/>
          <p:nvPr/>
        </p:nvSpPr>
        <p:spPr>
          <a:xfrm>
            <a:off x="10280747" y="4603115"/>
            <a:ext cx="1293244" cy="592632"/>
          </a:xfrm>
          <a:prstGeom prst="ellipse">
            <a:avLst/>
          </a:prstGeom>
          <a:solidFill>
            <a:schemeClr val="accent6"/>
          </a:solidFill>
          <a:ln>
            <a:solidFill>
              <a:srgbClr val="00206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Kinerja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Penelitan</a:t>
            </a:r>
            <a:r>
              <a:rPr lang="en-US" sz="1100" dirty="0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 </a:t>
            </a:r>
            <a:r>
              <a:rPr lang="en-US" sz="1100" dirty="0" err="1">
                <a:latin typeface="Arial" panose="020B0604020202020204" pitchFamily="34" charset="0"/>
                <a:ea typeface="American Typewriter" charset="0"/>
                <a:cs typeface="Arial" panose="020B0604020202020204" pitchFamily="34" charset="0"/>
              </a:rPr>
              <a:t>Dosen</a:t>
            </a:r>
            <a:endParaRPr lang="en-US" sz="1100" dirty="0">
              <a:latin typeface="Arial" panose="020B0604020202020204" pitchFamily="34" charset="0"/>
              <a:ea typeface="American Typewriter" charset="0"/>
              <a:cs typeface="Arial" panose="020B0604020202020204" pitchFamily="34" charset="0"/>
            </a:endParaRP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9FF39AEC-252C-4F4D-AEA1-73348FD57CDC}"/>
              </a:ext>
            </a:extLst>
          </p:cNvPr>
          <p:cNvCxnSpPr>
            <a:cxnSpLocks/>
            <a:stCxn id="33" idx="4"/>
            <a:endCxn id="36" idx="0"/>
          </p:cNvCxnSpPr>
          <p:nvPr/>
        </p:nvCxnSpPr>
        <p:spPr>
          <a:xfrm>
            <a:off x="10280747" y="4021632"/>
            <a:ext cx="646622" cy="5814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46998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0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6C115F-AF7B-B038-4EFE-267E5F21F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PENDATAAN AKTIFITAS (AKM)DI PDDIKTI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2A001A-FB96-B114-722A-C0233EFFD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5A1D3AB9-903F-480E-A094-F2BC6A271450}" type="slidenum">
              <a:rPr lang="en-US" smtClean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pic>
        <p:nvPicPr>
          <p:cNvPr id="10" name="Content Placeholder 9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ACAFF77F-1A0A-F875-3AB6-1919875A4D7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890" y="1825625"/>
            <a:ext cx="9998220" cy="4351338"/>
          </a:xfrm>
        </p:spPr>
      </p:pic>
    </p:spTree>
    <p:extLst>
      <p:ext uri="{BB962C8B-B14F-4D97-AF65-F5344CB8AC3E}">
        <p14:creationId xmlns:p14="http://schemas.microsoft.com/office/powerpoint/2010/main" val="1608122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7377346" y="2871789"/>
            <a:ext cx="2792676" cy="18109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08767" y="2976267"/>
            <a:ext cx="1281345" cy="7661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/>
              <a:t>Feeder Web</a:t>
            </a:r>
          </a:p>
        </p:txBody>
      </p:sp>
      <p:sp>
        <p:nvSpPr>
          <p:cNvPr id="8" name="Rectangle 7"/>
          <p:cNvSpPr/>
          <p:nvPr/>
        </p:nvSpPr>
        <p:spPr>
          <a:xfrm>
            <a:off x="7508766" y="3846909"/>
            <a:ext cx="1281345" cy="766165"/>
          </a:xfrm>
          <a:prstGeom prst="rect">
            <a:avLst/>
          </a:prstGeom>
          <a:ln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/>
              <a:t>Feeder Web Service</a:t>
            </a:r>
          </a:p>
        </p:txBody>
      </p:sp>
      <p:sp>
        <p:nvSpPr>
          <p:cNvPr id="9" name="Can 8"/>
          <p:cNvSpPr/>
          <p:nvPr/>
        </p:nvSpPr>
        <p:spPr>
          <a:xfrm>
            <a:off x="9282938" y="3289698"/>
            <a:ext cx="755665" cy="1079596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/>
              <a:t>DB PD DIKTI</a:t>
            </a:r>
          </a:p>
        </p:txBody>
      </p:sp>
      <p:sp>
        <p:nvSpPr>
          <p:cNvPr id="10" name="Rectangle 9"/>
          <p:cNvSpPr/>
          <p:nvPr/>
        </p:nvSpPr>
        <p:spPr>
          <a:xfrm>
            <a:off x="7377346" y="5065808"/>
            <a:ext cx="2792676" cy="1409110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 dirty="0"/>
          </a:p>
        </p:txBody>
      </p:sp>
      <p:sp>
        <p:nvSpPr>
          <p:cNvPr id="11" name="Can 10"/>
          <p:cNvSpPr/>
          <p:nvPr/>
        </p:nvSpPr>
        <p:spPr>
          <a:xfrm>
            <a:off x="9250083" y="5205111"/>
            <a:ext cx="755665" cy="1079596"/>
          </a:xfrm>
          <a:prstGeom prst="can">
            <a:avLst/>
          </a:prstGeom>
          <a:solidFill>
            <a:schemeClr val="bg2">
              <a:lumMod val="50000"/>
            </a:schemeClr>
          </a:soli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/>
              <a:t>DB PT / </a:t>
            </a:r>
            <a:r>
              <a:rPr lang="en-US" dirty="0" err="1"/>
              <a:t>Univ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7508767" y="5170286"/>
            <a:ext cx="1314200" cy="121889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/>
              <a:t>SIAKAD </a:t>
            </a:r>
          </a:p>
        </p:txBody>
      </p:sp>
      <p:sp>
        <p:nvSpPr>
          <p:cNvPr id="13" name="Freeform 12"/>
          <p:cNvSpPr/>
          <p:nvPr/>
        </p:nvSpPr>
        <p:spPr>
          <a:xfrm rot="10800000">
            <a:off x="7903021" y="4543422"/>
            <a:ext cx="558535" cy="905468"/>
          </a:xfrm>
          <a:custGeom>
            <a:avLst/>
            <a:gdLst>
              <a:gd name="connsiteX0" fmla="*/ 0 w 652885"/>
              <a:gd name="connsiteY0" fmla="*/ 672088 h 998530"/>
              <a:gd name="connsiteX1" fmla="*/ 163221 w 652885"/>
              <a:gd name="connsiteY1" fmla="*/ 672088 h 998530"/>
              <a:gd name="connsiteX2" fmla="*/ 163221 w 652885"/>
              <a:gd name="connsiteY2" fmla="*/ 0 h 998530"/>
              <a:gd name="connsiteX3" fmla="*/ 489664 w 652885"/>
              <a:gd name="connsiteY3" fmla="*/ 0 h 998530"/>
              <a:gd name="connsiteX4" fmla="*/ 489664 w 652885"/>
              <a:gd name="connsiteY4" fmla="*/ 672088 h 998530"/>
              <a:gd name="connsiteX5" fmla="*/ 652885 w 652885"/>
              <a:gd name="connsiteY5" fmla="*/ 672088 h 998530"/>
              <a:gd name="connsiteX6" fmla="*/ 326443 w 652885"/>
              <a:gd name="connsiteY6" fmla="*/ 998530 h 998530"/>
              <a:gd name="connsiteX7" fmla="*/ 0 w 652885"/>
              <a:gd name="connsiteY7" fmla="*/ 672088 h 9985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52885" h="998530">
                <a:moveTo>
                  <a:pt x="0" y="672088"/>
                </a:moveTo>
                <a:lnTo>
                  <a:pt x="163221" y="672088"/>
                </a:lnTo>
                <a:lnTo>
                  <a:pt x="163221" y="0"/>
                </a:lnTo>
                <a:lnTo>
                  <a:pt x="489664" y="0"/>
                </a:lnTo>
                <a:lnTo>
                  <a:pt x="489664" y="672088"/>
                </a:lnTo>
                <a:lnTo>
                  <a:pt x="652885" y="672088"/>
                </a:lnTo>
                <a:lnTo>
                  <a:pt x="326443" y="998530"/>
                </a:lnTo>
                <a:lnTo>
                  <a:pt x="0" y="672088"/>
                </a:ln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7213070" y="2697661"/>
            <a:ext cx="3186936" cy="38656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213071" y="2314578"/>
            <a:ext cx="1182780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US" dirty="0" err="1"/>
              <a:t>Univ</a:t>
            </a:r>
            <a:r>
              <a:rPr lang="en-US" dirty="0"/>
              <a:t> / PT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824850" y="2662835"/>
            <a:ext cx="3876891" cy="3865652"/>
          </a:xfrm>
          <a:prstGeom prst="rect">
            <a:avLst/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1857704" y="2279752"/>
            <a:ext cx="1182780" cy="362820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US" dirty="0"/>
              <a:t>DIKTI</a:t>
            </a:r>
          </a:p>
        </p:txBody>
      </p:sp>
      <p:sp>
        <p:nvSpPr>
          <p:cNvPr id="18" name="Can 17"/>
          <p:cNvSpPr/>
          <p:nvPr/>
        </p:nvSpPr>
        <p:spPr>
          <a:xfrm>
            <a:off x="3007629" y="2836964"/>
            <a:ext cx="1182780" cy="1462679"/>
          </a:xfrm>
          <a:prstGeom prst="can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/>
              <a:t>DB PD DIKTI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989125" y="4647900"/>
            <a:ext cx="952794" cy="174128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 err="1"/>
              <a:t>Forlap</a:t>
            </a:r>
            <a:endParaRPr lang="en-US" dirty="0"/>
          </a:p>
        </p:txBody>
      </p:sp>
      <p:sp>
        <p:nvSpPr>
          <p:cNvPr id="20" name="Rectangle 19"/>
          <p:cNvSpPr/>
          <p:nvPr/>
        </p:nvSpPr>
        <p:spPr>
          <a:xfrm>
            <a:off x="2941919" y="4647900"/>
            <a:ext cx="1117070" cy="732446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sz="1600" dirty="0"/>
              <a:t>SIM</a:t>
            </a:r>
            <a:br>
              <a:rPr lang="en-US" sz="1600" dirty="0"/>
            </a:br>
            <a:r>
              <a:rPr lang="en-US" sz="1600" dirty="0" err="1"/>
              <a:t>Limtabmas</a:t>
            </a:r>
            <a:endParaRPr lang="en-US" sz="1600" dirty="0"/>
          </a:p>
        </p:txBody>
      </p:sp>
      <p:sp>
        <p:nvSpPr>
          <p:cNvPr id="21" name="Rectangle 20"/>
          <p:cNvSpPr/>
          <p:nvPr/>
        </p:nvSpPr>
        <p:spPr>
          <a:xfrm>
            <a:off x="2941919" y="5379239"/>
            <a:ext cx="1117070" cy="488666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/>
              <a:t>SERDOS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41919" y="5866799"/>
            <a:ext cx="1117070" cy="522385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/>
              <a:t>SISTER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058990" y="4647900"/>
            <a:ext cx="1117070" cy="732446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sz="1600" dirty="0"/>
              <a:t>PIN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058990" y="5379240"/>
            <a:ext cx="1117070" cy="48756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sz="1600" dirty="0"/>
              <a:t>PAK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058990" y="5866799"/>
            <a:ext cx="1117070" cy="52238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sz="1600" dirty="0"/>
              <a:t>SAPTO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732518" y="488978"/>
            <a:ext cx="4895397" cy="656192"/>
          </a:xfrm>
          <a:prstGeom prst="rect">
            <a:avLst/>
          </a:prstGeom>
        </p:spPr>
        <p:txBody>
          <a:bodyPr lIns="80165" tIns="40083" rIns="80165" bIns="40083" anchor="ctr"/>
          <a:lstStyle/>
          <a:p>
            <a:pPr>
              <a:defRPr/>
            </a:pPr>
            <a:endParaRPr lang="en-US" sz="3900" dirty="0">
              <a:ln w="17780" cmpd="sng">
                <a:solidFill>
                  <a:schemeClr val="bg1"/>
                </a:solidFill>
                <a:prstDash val="solid"/>
                <a:miter lim="800000"/>
              </a:ln>
              <a:solidFill>
                <a:schemeClr val="accent5">
                  <a:lumMod val="75000"/>
                </a:schemeClr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0000" endA="300" endPos="50000" dist="29997" dir="5400000" sy="-100000" algn="bl" rotWithShape="0"/>
              </a:effectLst>
              <a:latin typeface="Myriad Pro" pitchFamily="34" charset="0"/>
              <a:ea typeface="+mj-ea"/>
              <a:cs typeface="+mj-cs"/>
            </a:endParaRPr>
          </a:p>
        </p:txBody>
      </p:sp>
      <p:sp>
        <p:nvSpPr>
          <p:cNvPr id="29" name="Right Arrow 28"/>
          <p:cNvSpPr/>
          <p:nvPr/>
        </p:nvSpPr>
        <p:spPr>
          <a:xfrm>
            <a:off x="4420395" y="2384230"/>
            <a:ext cx="2924096" cy="9751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Ref, </a:t>
            </a:r>
            <a:r>
              <a:rPr lang="en-US" dirty="0" err="1">
                <a:solidFill>
                  <a:schemeClr val="tx1"/>
                </a:solidFill>
              </a:rPr>
              <a:t>Dosen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Prodi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ight Arrow 29"/>
          <p:cNvSpPr/>
          <p:nvPr/>
        </p:nvSpPr>
        <p:spPr>
          <a:xfrm flipH="1">
            <a:off x="4453250" y="3429001"/>
            <a:ext cx="2792676" cy="975119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0165" tIns="40083" rIns="80165" bIns="40083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Data </a:t>
            </a:r>
            <a:r>
              <a:rPr lang="en-US" dirty="0" err="1">
                <a:solidFill>
                  <a:schemeClr val="tx1"/>
                </a:solidFill>
              </a:rPr>
              <a:t>Mhs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Nilai</a:t>
            </a:r>
            <a:r>
              <a:rPr lang="en-US" dirty="0">
                <a:solidFill>
                  <a:schemeClr val="tx1"/>
                </a:solidFill>
              </a:rPr>
              <a:t>, </a:t>
            </a:r>
            <a:r>
              <a:rPr lang="en-US" dirty="0" err="1">
                <a:solidFill>
                  <a:schemeClr val="tx1"/>
                </a:solidFill>
              </a:rPr>
              <a:t>Akt</a:t>
            </a:r>
            <a:r>
              <a:rPr lang="en-US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340336" y="3185220"/>
            <a:ext cx="1347055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US" dirty="0"/>
              <a:t>Sync 2 </a:t>
            </a:r>
            <a:r>
              <a:rPr lang="en-US" dirty="0" err="1"/>
              <a:t>Arah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7673041" y="4772639"/>
            <a:ext cx="1117070" cy="357948"/>
          </a:xfrm>
          <a:prstGeom prst="rect">
            <a:avLst/>
          </a:prstGeom>
          <a:noFill/>
        </p:spPr>
        <p:txBody>
          <a:bodyPr wrap="square" lIns="80165" tIns="40083" rIns="80165" bIns="40083" rtlCol="0">
            <a:spAutoFit/>
          </a:bodyPr>
          <a:lstStyle/>
          <a:p>
            <a:r>
              <a:rPr lang="en-US" dirty="0"/>
              <a:t>WS Client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5E1D7-EC8F-4C3D-8CAE-7E9F07C932A9}"/>
              </a:ext>
            </a:extLst>
          </p:cNvPr>
          <p:cNvSpPr txBox="1"/>
          <p:nvPr/>
        </p:nvSpPr>
        <p:spPr>
          <a:xfrm>
            <a:off x="4732517" y="538467"/>
            <a:ext cx="48953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chemeClr val="bg1"/>
                </a:solidFill>
              </a:rPr>
              <a:t>Arsitektur</a:t>
            </a:r>
            <a:r>
              <a:rPr lang="en-US" sz="3600" dirty="0">
                <a:solidFill>
                  <a:schemeClr val="bg1"/>
                </a:solidFill>
              </a:rPr>
              <a:t> PDDIKTI</a:t>
            </a:r>
          </a:p>
        </p:txBody>
      </p:sp>
    </p:spTree>
    <p:extLst>
      <p:ext uri="{BB962C8B-B14F-4D97-AF65-F5344CB8AC3E}">
        <p14:creationId xmlns:p14="http://schemas.microsoft.com/office/powerpoint/2010/main" val="30188321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/>
      <p:bldP spid="16" grpId="0" animBg="1"/>
      <p:bldP spid="17" grpId="0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9" grpId="0" animBg="1"/>
      <p:bldP spid="30" grpId="0" animBg="1"/>
      <p:bldP spid="31" grpId="0"/>
      <p:bldP spid="3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103BE2-D6A7-2310-F733-D06E02195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IKU 1</a:t>
            </a:r>
          </a:p>
        </p:txBody>
      </p:sp>
      <p:sp>
        <p:nvSpPr>
          <p:cNvPr id="11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208475-9A36-F533-8BB7-5729CD5A8E65}"/>
              </a:ext>
            </a:extLst>
          </p:cNvPr>
          <p:cNvSpPr txBox="1"/>
          <p:nvPr/>
        </p:nvSpPr>
        <p:spPr>
          <a:xfrm>
            <a:off x="5126418" y="552091"/>
            <a:ext cx="6224335" cy="5431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 b="1">
                <a:sym typeface="Arial"/>
              </a:rPr>
              <a:t>Lulusan mendapat pekerjaan </a:t>
            </a:r>
            <a:r>
              <a:rPr lang="en-US" sz="2200" b="1"/>
              <a:t>yang </a:t>
            </a:r>
            <a:r>
              <a:rPr lang="en-US" sz="2200" b="1">
                <a:sym typeface="Arial"/>
              </a:rPr>
              <a:t>layak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Clr>
                <a:srgbClr val="000000"/>
              </a:buClr>
              <a:buFont typeface="Arial" panose="020B0604020202020204" pitchFamily="34" charset="0"/>
              <a:buChar char="•"/>
              <a:defRPr/>
            </a:pPr>
            <a:r>
              <a:rPr lang="en-US" sz="2200">
                <a:sym typeface="Arial"/>
              </a:rPr>
              <a:t>Pekerjaan dengan upah di atas UMR, menjadi Wirausaha, atau melanjutkan studi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20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009C59-4BD3-ED5A-0822-886758CFD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B1B15D6-7C1C-453F-8D01-6F87DD4686B4}" type="slidenum">
              <a:rPr lang="en-US" smtClean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5600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959A32-4B9E-714A-F784-C31347EBC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2" y="639193"/>
            <a:ext cx="3571810" cy="3573516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IKU 1 Tracer Study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onnsiteX0" fmla="*/ 0 w 3255095"/>
              <a:gd name="connsiteY0" fmla="*/ 0 h 18288"/>
              <a:gd name="connsiteX1" fmla="*/ 618468 w 3255095"/>
              <a:gd name="connsiteY1" fmla="*/ 0 h 18288"/>
              <a:gd name="connsiteX2" fmla="*/ 1269487 w 3255095"/>
              <a:gd name="connsiteY2" fmla="*/ 0 h 18288"/>
              <a:gd name="connsiteX3" fmla="*/ 1953057 w 3255095"/>
              <a:gd name="connsiteY3" fmla="*/ 0 h 18288"/>
              <a:gd name="connsiteX4" fmla="*/ 2636627 w 3255095"/>
              <a:gd name="connsiteY4" fmla="*/ 0 h 18288"/>
              <a:gd name="connsiteX5" fmla="*/ 3255095 w 3255095"/>
              <a:gd name="connsiteY5" fmla="*/ 0 h 18288"/>
              <a:gd name="connsiteX6" fmla="*/ 3255095 w 3255095"/>
              <a:gd name="connsiteY6" fmla="*/ 18288 h 18288"/>
              <a:gd name="connsiteX7" fmla="*/ 2538974 w 3255095"/>
              <a:gd name="connsiteY7" fmla="*/ 18288 h 18288"/>
              <a:gd name="connsiteX8" fmla="*/ 1822853 w 3255095"/>
              <a:gd name="connsiteY8" fmla="*/ 18288 h 18288"/>
              <a:gd name="connsiteX9" fmla="*/ 1171834 w 3255095"/>
              <a:gd name="connsiteY9" fmla="*/ 18288 h 18288"/>
              <a:gd name="connsiteX10" fmla="*/ 0 w 3255095"/>
              <a:gd name="connsiteY10" fmla="*/ 18288 h 18288"/>
              <a:gd name="connsiteX11" fmla="*/ 0 w 3255095"/>
              <a:gd name="connsiteY11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ECC2A953-1BD3-7D13-D55D-A4F64CFB6A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090" y="640080"/>
            <a:ext cx="5889028" cy="55504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3CFD77E-2F65-8D34-3921-89A2EB395A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B1B15D6-7C1C-453F-8D01-6F87DD4686B4}" type="slidenum">
              <a:rPr lang="en-US" smtClean="0"/>
              <a:pPr>
                <a:spcAft>
                  <a:spcPts val="600"/>
                </a:spcAft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0823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CED4D40-4B67-4331-AC48-79B82B4A47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BB568A3-783F-F381-1A7C-80A463CB6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417576"/>
            <a:ext cx="10909640" cy="124939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6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Arsitektur Tracer Study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670CEDEF-4F34-412E-84EE-329C1E936A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07702" y="1733454"/>
            <a:ext cx="4572000" cy="18288"/>
          </a:xfrm>
          <a:custGeom>
            <a:avLst/>
            <a:gdLst>
              <a:gd name="connsiteX0" fmla="*/ 0 w 4572000"/>
              <a:gd name="connsiteY0" fmla="*/ 0 h 18288"/>
              <a:gd name="connsiteX1" fmla="*/ 515983 w 4572000"/>
              <a:gd name="connsiteY1" fmla="*/ 0 h 18288"/>
              <a:gd name="connsiteX2" fmla="*/ 1031966 w 4572000"/>
              <a:gd name="connsiteY2" fmla="*/ 0 h 18288"/>
              <a:gd name="connsiteX3" fmla="*/ 1639389 w 4572000"/>
              <a:gd name="connsiteY3" fmla="*/ 0 h 18288"/>
              <a:gd name="connsiteX4" fmla="*/ 2383971 w 4572000"/>
              <a:gd name="connsiteY4" fmla="*/ 0 h 18288"/>
              <a:gd name="connsiteX5" fmla="*/ 2945674 w 4572000"/>
              <a:gd name="connsiteY5" fmla="*/ 0 h 18288"/>
              <a:gd name="connsiteX6" fmla="*/ 3507377 w 4572000"/>
              <a:gd name="connsiteY6" fmla="*/ 0 h 18288"/>
              <a:gd name="connsiteX7" fmla="*/ 4572000 w 4572000"/>
              <a:gd name="connsiteY7" fmla="*/ 0 h 18288"/>
              <a:gd name="connsiteX8" fmla="*/ 4572000 w 4572000"/>
              <a:gd name="connsiteY8" fmla="*/ 18288 h 18288"/>
              <a:gd name="connsiteX9" fmla="*/ 3873137 w 4572000"/>
              <a:gd name="connsiteY9" fmla="*/ 18288 h 18288"/>
              <a:gd name="connsiteX10" fmla="*/ 3311434 w 4572000"/>
              <a:gd name="connsiteY10" fmla="*/ 18288 h 18288"/>
              <a:gd name="connsiteX11" fmla="*/ 2749731 w 4572000"/>
              <a:gd name="connsiteY11" fmla="*/ 18288 h 18288"/>
              <a:gd name="connsiteX12" fmla="*/ 2050869 w 4572000"/>
              <a:gd name="connsiteY12" fmla="*/ 18288 h 18288"/>
              <a:gd name="connsiteX13" fmla="*/ 1306286 w 4572000"/>
              <a:gd name="connsiteY13" fmla="*/ 18288 h 18288"/>
              <a:gd name="connsiteX14" fmla="*/ 790303 w 4572000"/>
              <a:gd name="connsiteY14" fmla="*/ 18288 h 18288"/>
              <a:gd name="connsiteX15" fmla="*/ 0 w 4572000"/>
              <a:gd name="connsiteY15" fmla="*/ 18288 h 18288"/>
              <a:gd name="connsiteX16" fmla="*/ 0 w 457200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572000" h="18288" fill="none" extrusionOk="0">
                <a:moveTo>
                  <a:pt x="0" y="0"/>
                </a:moveTo>
                <a:cubicBezTo>
                  <a:pt x="105156" y="-20963"/>
                  <a:pt x="340432" y="822"/>
                  <a:pt x="515983" y="0"/>
                </a:cubicBezTo>
                <a:cubicBezTo>
                  <a:pt x="691534" y="-822"/>
                  <a:pt x="850679" y="16479"/>
                  <a:pt x="1031966" y="0"/>
                </a:cubicBezTo>
                <a:cubicBezTo>
                  <a:pt x="1213253" y="-16479"/>
                  <a:pt x="1443646" y="-18730"/>
                  <a:pt x="1639389" y="0"/>
                </a:cubicBezTo>
                <a:cubicBezTo>
                  <a:pt x="1835132" y="18730"/>
                  <a:pt x="2159975" y="18531"/>
                  <a:pt x="2383971" y="0"/>
                </a:cubicBezTo>
                <a:cubicBezTo>
                  <a:pt x="2607967" y="-18531"/>
                  <a:pt x="2719096" y="-12030"/>
                  <a:pt x="2945674" y="0"/>
                </a:cubicBezTo>
                <a:cubicBezTo>
                  <a:pt x="3172252" y="12030"/>
                  <a:pt x="3269167" y="27666"/>
                  <a:pt x="3507377" y="0"/>
                </a:cubicBezTo>
                <a:cubicBezTo>
                  <a:pt x="3745587" y="-27666"/>
                  <a:pt x="4116741" y="18705"/>
                  <a:pt x="4572000" y="0"/>
                </a:cubicBezTo>
                <a:cubicBezTo>
                  <a:pt x="4572895" y="8974"/>
                  <a:pt x="4571454" y="9359"/>
                  <a:pt x="4572000" y="18288"/>
                </a:cubicBezTo>
                <a:cubicBezTo>
                  <a:pt x="4374698" y="3942"/>
                  <a:pt x="4098874" y="-11042"/>
                  <a:pt x="3873137" y="18288"/>
                </a:cubicBezTo>
                <a:cubicBezTo>
                  <a:pt x="3647400" y="47618"/>
                  <a:pt x="3517055" y="5421"/>
                  <a:pt x="3311434" y="18288"/>
                </a:cubicBezTo>
                <a:cubicBezTo>
                  <a:pt x="3105813" y="31155"/>
                  <a:pt x="3025168" y="17856"/>
                  <a:pt x="2749731" y="18288"/>
                </a:cubicBezTo>
                <a:cubicBezTo>
                  <a:pt x="2474294" y="18720"/>
                  <a:pt x="2291766" y="-14168"/>
                  <a:pt x="2050869" y="18288"/>
                </a:cubicBezTo>
                <a:cubicBezTo>
                  <a:pt x="1809972" y="50744"/>
                  <a:pt x="1540276" y="46798"/>
                  <a:pt x="1306286" y="18288"/>
                </a:cubicBezTo>
                <a:cubicBezTo>
                  <a:pt x="1072296" y="-10222"/>
                  <a:pt x="972445" y="19645"/>
                  <a:pt x="790303" y="18288"/>
                </a:cubicBezTo>
                <a:cubicBezTo>
                  <a:pt x="608161" y="16931"/>
                  <a:pt x="200981" y="8241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572000" h="18288" stroke="0" extrusionOk="0">
                <a:moveTo>
                  <a:pt x="0" y="0"/>
                </a:moveTo>
                <a:cubicBezTo>
                  <a:pt x="143285" y="-9565"/>
                  <a:pt x="327959" y="-11498"/>
                  <a:pt x="561703" y="0"/>
                </a:cubicBezTo>
                <a:cubicBezTo>
                  <a:pt x="795447" y="11498"/>
                  <a:pt x="838260" y="18255"/>
                  <a:pt x="1077686" y="0"/>
                </a:cubicBezTo>
                <a:cubicBezTo>
                  <a:pt x="1317112" y="-18255"/>
                  <a:pt x="1437472" y="23514"/>
                  <a:pt x="1639389" y="0"/>
                </a:cubicBezTo>
                <a:cubicBezTo>
                  <a:pt x="1841306" y="-23514"/>
                  <a:pt x="2037142" y="-12551"/>
                  <a:pt x="2292531" y="0"/>
                </a:cubicBezTo>
                <a:cubicBezTo>
                  <a:pt x="2547920" y="12551"/>
                  <a:pt x="2810436" y="-20352"/>
                  <a:pt x="2991394" y="0"/>
                </a:cubicBezTo>
                <a:cubicBezTo>
                  <a:pt x="3172352" y="20352"/>
                  <a:pt x="3530025" y="-13347"/>
                  <a:pt x="3735977" y="0"/>
                </a:cubicBezTo>
                <a:cubicBezTo>
                  <a:pt x="3941929" y="13347"/>
                  <a:pt x="4161497" y="34086"/>
                  <a:pt x="4572000" y="0"/>
                </a:cubicBezTo>
                <a:cubicBezTo>
                  <a:pt x="4571545" y="6162"/>
                  <a:pt x="4571903" y="11775"/>
                  <a:pt x="4572000" y="18288"/>
                </a:cubicBezTo>
                <a:cubicBezTo>
                  <a:pt x="4228040" y="36490"/>
                  <a:pt x="4199736" y="42557"/>
                  <a:pt x="3873137" y="18288"/>
                </a:cubicBezTo>
                <a:cubicBezTo>
                  <a:pt x="3546538" y="-5981"/>
                  <a:pt x="3472124" y="16809"/>
                  <a:pt x="3128554" y="18288"/>
                </a:cubicBezTo>
                <a:cubicBezTo>
                  <a:pt x="2784984" y="19767"/>
                  <a:pt x="2735896" y="-17781"/>
                  <a:pt x="2383971" y="18288"/>
                </a:cubicBezTo>
                <a:cubicBezTo>
                  <a:pt x="2032046" y="54357"/>
                  <a:pt x="2019324" y="2920"/>
                  <a:pt x="1867989" y="18288"/>
                </a:cubicBezTo>
                <a:cubicBezTo>
                  <a:pt x="1716654" y="33656"/>
                  <a:pt x="1418675" y="32575"/>
                  <a:pt x="1169126" y="18288"/>
                </a:cubicBezTo>
                <a:cubicBezTo>
                  <a:pt x="919577" y="4001"/>
                  <a:pt x="798537" y="16165"/>
                  <a:pt x="561703" y="18288"/>
                </a:cubicBezTo>
                <a:cubicBezTo>
                  <a:pt x="324869" y="20411"/>
                  <a:pt x="221395" y="-912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17643B-110F-D25D-38BD-1EC4CCE1DE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965" y="2633472"/>
            <a:ext cx="7839022" cy="3586353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11DBD97-8ECB-2A5B-F63B-1D03A85F1F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CB1B15D6-7C1C-453F-8D01-6F87DD4686B4}" type="slidenum">
              <a:rPr lang="en-US" smtClean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3279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52578</TotalTime>
  <Words>1504</Words>
  <Application>Microsoft Office PowerPoint</Application>
  <PresentationFormat>Widescreen</PresentationFormat>
  <Paragraphs>295</Paragraphs>
  <Slides>48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49" baseType="lpstr">
      <vt:lpstr>Office Theme</vt:lpstr>
      <vt:lpstr> Pangkalan Data Pendidikan Tinggi (PDDikti)</vt:lpstr>
      <vt:lpstr>The Whole PDDikti</vt:lpstr>
      <vt:lpstr>Timeline Pendataan di PT</vt:lpstr>
      <vt:lpstr>Timeline Pendataan di PT (Lanjutan)</vt:lpstr>
      <vt:lpstr>PENDATAAN AKTIFITAS (AKM)DI PDDIKTI</vt:lpstr>
      <vt:lpstr>PowerPoint Presentation</vt:lpstr>
      <vt:lpstr>IKU 1</vt:lpstr>
      <vt:lpstr>IKU 1 Tracer Study</vt:lpstr>
      <vt:lpstr>Arsitektur Tracer Study</vt:lpstr>
      <vt:lpstr>IKU 2</vt:lpstr>
      <vt:lpstr>PowerPoint Presentation</vt:lpstr>
      <vt:lpstr>PowerPoint Presentation</vt:lpstr>
      <vt:lpstr>PowerPoint Presentation</vt:lpstr>
      <vt:lpstr>PowerPoint Presentation</vt:lpstr>
      <vt:lpstr>Catatan Pelaksanaan Konversi</vt:lpstr>
      <vt:lpstr>Konversi Free-Form</vt:lpstr>
      <vt:lpstr>CONTOH PENGHITUNGAN ANGKA KREDIT TERSTRUKTUR</vt:lpstr>
      <vt:lpstr>Alur Pendataan Kampus Merdeka</vt:lpstr>
      <vt:lpstr>PowerPoint Presentation</vt:lpstr>
      <vt:lpstr>Pendataan Aktivitas Kampus Merdeka Non-Pertukaran Pelajar </vt:lpstr>
      <vt:lpstr>PowerPoint Presentation</vt:lpstr>
      <vt:lpstr>PowerPoint Presentation</vt:lpstr>
      <vt:lpstr>Pendataan Pada PT Penyelenggara</vt:lpstr>
      <vt:lpstr>Pendataan Pada PT Asal</vt:lpstr>
      <vt:lpstr>Mekanisme Konversi (Rekomendasi)</vt:lpstr>
      <vt:lpstr>PowerPoint Presentation</vt:lpstr>
      <vt:lpstr>PowerPoint Presentation</vt:lpstr>
      <vt:lpstr>Pendataan Free-Form Pada PDDikti</vt:lpstr>
      <vt:lpstr>Program MBKM Flagship (Kementerian)</vt:lpstr>
      <vt:lpstr>PRESTASI MAHASISWA</vt:lpstr>
      <vt:lpstr>DETAIL PRESTASI</vt:lpstr>
      <vt:lpstr>PowerPoint Presentation</vt:lpstr>
      <vt:lpstr>Rencana Pembelajaran dan Evaluasi</vt:lpstr>
      <vt:lpstr>Rencana Pembelajaran</vt:lpstr>
      <vt:lpstr>Rencana Evaluasi</vt:lpstr>
      <vt:lpstr>Layanan SDM - IKU</vt:lpstr>
      <vt:lpstr>IKU 8</vt:lpstr>
      <vt:lpstr>PELAPORAN AKREDITASI INTERNASIONAL</vt:lpstr>
      <vt:lpstr>AJUAN PELAPORAN AI</vt:lpstr>
      <vt:lpstr>PowerPoint Presentation</vt:lpstr>
      <vt:lpstr>PowerPoint Presentation</vt:lpstr>
      <vt:lpstr>PDDIKTI DAN BAN-PT </vt:lpstr>
      <vt:lpstr>Alur Pendataan PDDikti  Data yang ditampilkan pada laman pddikti.kemdikbud.go.id berasal dari pendataan yang dilakukan perguruan tinggi secara berkala melalui instrumen-instrument pendataan yang difasilitasi oleh Kementerian. Saat ini, data tersebut menjadi acuan untuk BAN PT dalam menentukan akreditasi perguruan tinggi.</vt:lpstr>
      <vt:lpstr>Parameter Penilaian Akreditasi Perguruan Tinggi</vt:lpstr>
      <vt:lpstr>Parameter Penilaian Akreditasi Program Studi</vt:lpstr>
      <vt:lpstr>SPMI</vt:lpstr>
      <vt:lpstr>Mekanisme Perbaikan Data</vt:lpstr>
      <vt:lpstr>Terima Kasih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Abdul Naser</dc:creator>
  <cp:lastModifiedBy>david adhieputra</cp:lastModifiedBy>
  <cp:revision>76</cp:revision>
  <dcterms:created xsi:type="dcterms:W3CDTF">2020-05-10T06:40:37Z</dcterms:created>
  <dcterms:modified xsi:type="dcterms:W3CDTF">2023-12-28T06:36:40Z</dcterms:modified>
</cp:coreProperties>
</file>