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48265-EB49-46D9-986C-1CEBC03B3ADE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D546A-B57F-4830-BCA0-140C56191C4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749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434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184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0789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2618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5828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6884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4057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76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2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036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9236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570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739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767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384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16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A7035-EDD3-4690-8766-23E6DC782F14}" type="datetimeFigureOut">
              <a:rPr lang="id-ID" smtClean="0"/>
              <a:t>12/11/2013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94F362-BC07-4193-8895-1496BBA3A6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3141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226" y="1591734"/>
            <a:ext cx="8607777" cy="2009422"/>
          </a:xfrm>
        </p:spPr>
        <p:txBody>
          <a:bodyPr/>
          <a:lstStyle/>
          <a:p>
            <a:r>
              <a:rPr lang="id-ID" dirty="0" smtClean="0"/>
              <a:t>REFLEKSI KEPEMIMPINAN</a:t>
            </a:r>
            <a:br>
              <a:rPr lang="id-ID" dirty="0" smtClean="0"/>
            </a:br>
            <a:r>
              <a:rPr lang="id-ID" dirty="0" smtClean="0"/>
              <a:t>DI UNIVERSITAS SRIWIJAYA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OLEH:</a:t>
            </a:r>
          </a:p>
          <a:p>
            <a:r>
              <a:rPr lang="id-ID" sz="2400" dirty="0" smtClean="0"/>
              <a:t>BADIA PERIZADE</a:t>
            </a:r>
            <a:endParaRPr lang="id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75733" y="5407377"/>
            <a:ext cx="869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dirty="0" smtClean="0"/>
              <a:t>SUMMATIVE MEETING KEPEMIMPINAN PEREMPUAN DI INSTITUSI PENDIDIKAN TINGGI</a:t>
            </a:r>
          </a:p>
          <a:p>
            <a:pPr algn="r"/>
            <a:r>
              <a:rPr lang="id-ID" dirty="0" smtClean="0"/>
              <a:t>HELM – USAID, 27 MEI 2013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500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8928"/>
            <a:ext cx="8596668" cy="757383"/>
          </a:xfrm>
        </p:spPr>
        <p:txBody>
          <a:bodyPr/>
          <a:lstStyle/>
          <a:p>
            <a:r>
              <a:rPr lang="id-ID" dirty="0" smtClean="0"/>
              <a:t>Dominasi Perempuan  Meningkat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9328"/>
            <a:ext cx="4557836" cy="328164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693740" y="1601090"/>
            <a:ext cx="5580262" cy="269289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dunia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perempuan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sebagai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lulusan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terbaik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perguruan</a:t>
            </a:r>
            <a:r>
              <a:rPr kumimoji="0" lang="en-US" sz="3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tinggi</a:t>
            </a:r>
            <a:endParaRPr kumimoji="0" lang="en-US" sz="3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"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 percent of university graduates are women;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                  more</a:t>
            </a:r>
            <a:r>
              <a:rPr kumimoji="0" lang="id-ID" sz="2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importantly, 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 per cent of the top                                                                                 university graduates are female</a:t>
            </a: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Bruce Simpson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Canadian director of McKinsey and Company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3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id-ID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3036" y="4365104"/>
            <a:ext cx="8229600" cy="218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Di Indonesia: 92 PTN, 3,124 PTS</a:t>
            </a:r>
          </a:p>
          <a:p>
            <a:pPr lvl="1"/>
            <a:r>
              <a:rPr lang="en-US" sz="2400" dirty="0" err="1" smtClean="0"/>
              <a:t>Rektor</a:t>
            </a:r>
            <a:r>
              <a:rPr lang="en-US" sz="2400" dirty="0" smtClean="0"/>
              <a:t> PTN: 2 </a:t>
            </a:r>
            <a:r>
              <a:rPr lang="en-US" sz="2400" dirty="0" err="1" smtClean="0"/>
              <a:t>perempuan</a:t>
            </a:r>
            <a:endParaRPr lang="en-US" sz="2400" dirty="0" smtClean="0"/>
          </a:p>
          <a:p>
            <a:pPr lvl="1"/>
            <a:r>
              <a:rPr lang="en-US" sz="2400" dirty="0" err="1" smtClean="0"/>
              <a:t>Persentase</a:t>
            </a:r>
            <a:r>
              <a:rPr lang="en-US" sz="2400" dirty="0" smtClean="0"/>
              <a:t> </a:t>
            </a:r>
            <a:r>
              <a:rPr lang="en-US" sz="2400" dirty="0" err="1" smtClean="0"/>
              <a:t>perempuan</a:t>
            </a:r>
            <a:r>
              <a:rPr lang="en-US" sz="2400" dirty="0" smtClean="0"/>
              <a:t> di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: </a:t>
            </a:r>
            <a:r>
              <a:rPr lang="en-US" sz="2400" dirty="0" err="1" smtClean="0"/>
              <a:t>Lektor</a:t>
            </a:r>
            <a:r>
              <a:rPr lang="en-US" sz="2400" dirty="0" smtClean="0"/>
              <a:t> </a:t>
            </a:r>
            <a:r>
              <a:rPr lang="id-ID" sz="2400" dirty="0" smtClean="0"/>
              <a:t>38</a:t>
            </a:r>
            <a:r>
              <a:rPr lang="en-US" sz="2400" dirty="0" smtClean="0"/>
              <a:t>%</a:t>
            </a:r>
            <a:r>
              <a:rPr lang="id-ID" sz="2400" dirty="0" smtClean="0"/>
              <a:t>, Lektor Kepala</a:t>
            </a:r>
            <a:r>
              <a:rPr lang="en-US" sz="2400" dirty="0" smtClean="0"/>
              <a:t> </a:t>
            </a:r>
            <a:r>
              <a:rPr lang="id-ID" sz="2400" dirty="0" smtClean="0"/>
              <a:t>31</a:t>
            </a:r>
            <a:r>
              <a:rPr lang="en-US" sz="2400" dirty="0" smtClean="0"/>
              <a:t>%</a:t>
            </a:r>
            <a:r>
              <a:rPr lang="id-ID" sz="2400" dirty="0" smtClean="0"/>
              <a:t>, dan Guru Besar</a:t>
            </a:r>
            <a:r>
              <a:rPr lang="en-US" sz="2400" dirty="0" smtClean="0"/>
              <a:t> </a:t>
            </a:r>
            <a:r>
              <a:rPr lang="id-ID" sz="2400" dirty="0" smtClean="0"/>
              <a:t>20</a:t>
            </a:r>
            <a:r>
              <a:rPr lang="en-US" sz="2400" dirty="0" smtClean="0"/>
              <a:t>%</a:t>
            </a:r>
            <a:r>
              <a:rPr lang="id-ID" sz="2400" dirty="0" smtClean="0"/>
              <a:t>.</a:t>
            </a:r>
            <a:r>
              <a:rPr lang="en-US" sz="2400" dirty="0" smtClean="0"/>
              <a:t> </a:t>
            </a:r>
          </a:p>
          <a:p>
            <a:pPr marL="457200" lvl="1" indent="0" algn="r">
              <a:buFont typeface="Arial" pitchFamily="34" charset="0"/>
              <a:buNone/>
            </a:pPr>
            <a:r>
              <a:rPr lang="en-US" sz="1300" i="1" dirty="0" smtClean="0"/>
              <a:t>(</a:t>
            </a:r>
            <a:r>
              <a:rPr lang="en-US" sz="1300" i="1" dirty="0" err="1" smtClean="0"/>
              <a:t>sumber</a:t>
            </a:r>
            <a:r>
              <a:rPr lang="en-US" sz="1300" i="1" dirty="0" smtClean="0"/>
              <a:t>: http://www.kopertis3.or.id/html/2012/08/14-jumlah-dosen-tetap-menurut-jabatan-fungsional)</a:t>
            </a:r>
          </a:p>
          <a:p>
            <a:pPr marL="457200" lvl="1" indent="0">
              <a:buFont typeface="Arial" pitchFamily="34" charset="0"/>
              <a:buNone/>
            </a:pPr>
            <a:endParaRPr lang="en-US" dirty="0" smtClean="0"/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452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Sekilas Perjalanan Kepemimpinan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Pembantu Dekan I Fakultas Ekonomi Universitas Sriwijaya (2 periode)</a:t>
            </a:r>
          </a:p>
          <a:p>
            <a:r>
              <a:rPr lang="id-ID" sz="2800" dirty="0" smtClean="0"/>
              <a:t>Dekan Fakultas Ekonomi Universitas Sriwijaya (2 periode)</a:t>
            </a:r>
          </a:p>
          <a:p>
            <a:r>
              <a:rPr lang="id-ID" sz="2800" dirty="0" smtClean="0"/>
              <a:t>Komisaris independen Bank Sumsel Babel</a:t>
            </a:r>
          </a:p>
          <a:p>
            <a:r>
              <a:rPr lang="id-ID" sz="2800" dirty="0" smtClean="0"/>
              <a:t>Rektor Universitas Sriwijaya (2 periode)</a:t>
            </a:r>
          </a:p>
          <a:p>
            <a:r>
              <a:rPr lang="id-ID" sz="2800" dirty="0" smtClean="0"/>
              <a:t>Anggota Komite Ekonomi Nasional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811007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Faktor Pendukung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7744"/>
            <a:ext cx="8596668" cy="388077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Dukungan keluarga dan lingkungan</a:t>
            </a:r>
          </a:p>
          <a:p>
            <a:r>
              <a:rPr lang="id-ID" sz="2800" dirty="0" smtClean="0"/>
              <a:t>Kesempatan</a:t>
            </a:r>
          </a:p>
          <a:p>
            <a:r>
              <a:rPr lang="id-ID" sz="2800" dirty="0" smtClean="0"/>
              <a:t>Wawasan </a:t>
            </a:r>
          </a:p>
          <a:p>
            <a:r>
              <a:rPr lang="id-ID" sz="2800" dirty="0" smtClean="0"/>
              <a:t>Pengalaman berorganisasi sejak masa remaja</a:t>
            </a:r>
          </a:p>
        </p:txBody>
      </p:sp>
    </p:spTree>
    <p:extLst>
      <p:ext uri="{BB962C8B-B14F-4D97-AF65-F5344CB8AC3E}">
        <p14:creationId xmlns:p14="http://schemas.microsoft.com/office/powerpoint/2010/main" val="106192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Kendala/Tantangan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Isu agama dan budaya</a:t>
            </a:r>
          </a:p>
          <a:p>
            <a:r>
              <a:rPr lang="id-ID" sz="2800" dirty="0" smtClean="0"/>
              <a:t>Sikap pandang masyarakat tentang posisi perempuan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90689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Kemampuan yang Diperlukan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5167"/>
            <a:ext cx="8596668" cy="3880773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Kemampuan manajemen </a:t>
            </a:r>
            <a:r>
              <a:rPr lang="id-ID" sz="2800" dirty="0" smtClean="0">
                <a:sym typeface="Wingdings" panose="05000000000000000000" pitchFamily="2" charset="2"/>
              </a:rPr>
              <a:t> misalnya manajemen waktu, manajemen konflik, manajemen resiko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Pendidikan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Tanggung jawab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Kepedulian kepada staf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Jejaring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Sosialisasi dengan masyarakat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827006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Solusi Kreatif Pemecahan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Pelaksanaan administrasi berbasis ICT, misal: implementasi sistem informasi manajemen online berbasis web di Universitas Sriwijaya (administrasi akademik, kepegawaian, anggaran &amp; keuangan, surat-menyurat, layanan kemahasiswaan, beasiswa)</a:t>
            </a:r>
          </a:p>
          <a:p>
            <a:r>
              <a:rPr lang="id-ID" sz="2800" dirty="0" smtClean="0"/>
              <a:t>Keputusan untuk menerapkan pola Pengelolaan Keuangan Badan Layanan Umum (PK-BLU)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85417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247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Wingdings</vt:lpstr>
      <vt:lpstr>Wingdings 3</vt:lpstr>
      <vt:lpstr>Facet</vt:lpstr>
      <vt:lpstr>REFLEKSI KEPEMIMPINAN DI UNIVERSITAS SRIWIJAYA</vt:lpstr>
      <vt:lpstr>Dominasi Perempuan  Meningkat</vt:lpstr>
      <vt:lpstr>Sekilas Perjalanan Kepemimpinan</vt:lpstr>
      <vt:lpstr>Faktor Pendukung</vt:lpstr>
      <vt:lpstr>Kendala/Tantangan</vt:lpstr>
      <vt:lpstr>Kemampuan yang Diperlukan</vt:lpstr>
      <vt:lpstr>Contoh Solusi Kreatif Pemecahan Masalah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REFLEKSI KEPEMIMPINAN DI UNIVERSITAS SRIWIJAYA</dc:title>
  <dc:creator>UNSRI</dc:creator>
  <cp:lastModifiedBy>Perencanaan BAPSI</cp:lastModifiedBy>
  <cp:revision>6</cp:revision>
  <cp:lastPrinted>2013-11-12T04:49:14Z</cp:lastPrinted>
  <dcterms:created xsi:type="dcterms:W3CDTF">2013-05-26T13:12:05Z</dcterms:created>
  <dcterms:modified xsi:type="dcterms:W3CDTF">2013-11-12T04:49:34Z</dcterms:modified>
</cp:coreProperties>
</file>