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notesMasterIdLst>
    <p:notesMasterId r:id="rId35"/>
  </p:notesMasterIdLst>
  <p:sldIdLst>
    <p:sldId id="256" r:id="rId2"/>
    <p:sldId id="300" r:id="rId3"/>
    <p:sldId id="299" r:id="rId4"/>
    <p:sldId id="294" r:id="rId5"/>
    <p:sldId id="257" r:id="rId6"/>
    <p:sldId id="287" r:id="rId7"/>
    <p:sldId id="259" r:id="rId8"/>
    <p:sldId id="258" r:id="rId9"/>
    <p:sldId id="262" r:id="rId10"/>
    <p:sldId id="260" r:id="rId11"/>
    <p:sldId id="286" r:id="rId12"/>
    <p:sldId id="263" r:id="rId13"/>
    <p:sldId id="284" r:id="rId14"/>
    <p:sldId id="292" r:id="rId15"/>
    <p:sldId id="261" r:id="rId16"/>
    <p:sldId id="295" r:id="rId17"/>
    <p:sldId id="264" r:id="rId18"/>
    <p:sldId id="267" r:id="rId19"/>
    <p:sldId id="268" r:id="rId20"/>
    <p:sldId id="296" r:id="rId21"/>
    <p:sldId id="270" r:id="rId22"/>
    <p:sldId id="266" r:id="rId23"/>
    <p:sldId id="277" r:id="rId24"/>
    <p:sldId id="278" r:id="rId25"/>
    <p:sldId id="297" r:id="rId26"/>
    <p:sldId id="289" r:id="rId27"/>
    <p:sldId id="290" r:id="rId28"/>
    <p:sldId id="298" r:id="rId29"/>
    <p:sldId id="291" r:id="rId30"/>
    <p:sldId id="301" r:id="rId31"/>
    <p:sldId id="302" r:id="rId32"/>
    <p:sldId id="265" r:id="rId33"/>
    <p:sldId id="28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CE4007-BF5B-4F5A-A00D-464350E8673A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927376-C75F-46AC-B9BA-524B776C2B27}">
      <dgm:prSet phldrT="[Text]"/>
      <dgm:spPr/>
      <dgm:t>
        <a:bodyPr/>
        <a:lstStyle/>
        <a:p>
          <a:r>
            <a:rPr lang="en-US" dirty="0" smtClean="0"/>
            <a:t>Critical thinking</a:t>
          </a:r>
          <a:endParaRPr lang="en-US" dirty="0"/>
        </a:p>
      </dgm:t>
    </dgm:pt>
    <dgm:pt modelId="{45FDC7B5-0F3E-4F2F-B488-D654D4FAA539}" type="parTrans" cxnId="{3F2AF679-B1CE-4132-8B1D-98B60A8ED6A6}">
      <dgm:prSet/>
      <dgm:spPr/>
      <dgm:t>
        <a:bodyPr/>
        <a:lstStyle/>
        <a:p>
          <a:endParaRPr lang="en-US"/>
        </a:p>
      </dgm:t>
    </dgm:pt>
    <dgm:pt modelId="{00B40E1B-D7C3-4552-B942-42B3AF079C55}" type="sibTrans" cxnId="{3F2AF679-B1CE-4132-8B1D-98B60A8ED6A6}">
      <dgm:prSet/>
      <dgm:spPr/>
      <dgm:t>
        <a:bodyPr/>
        <a:lstStyle/>
        <a:p>
          <a:endParaRPr lang="en-US"/>
        </a:p>
      </dgm:t>
    </dgm:pt>
    <dgm:pt modelId="{7E7FBC42-B1CE-4F08-A25B-60DBFAE59256}">
      <dgm:prSet phldrT="[Text]"/>
      <dgm:spPr/>
      <dgm:t>
        <a:bodyPr/>
        <a:lstStyle/>
        <a:p>
          <a:r>
            <a:rPr lang="en-US" dirty="0" smtClean="0"/>
            <a:t>Data and information analysis</a:t>
          </a:r>
          <a:endParaRPr lang="en-US" dirty="0"/>
        </a:p>
      </dgm:t>
    </dgm:pt>
    <dgm:pt modelId="{7D4ACDC9-1056-495B-95B8-D6E4C37A3768}" type="parTrans" cxnId="{0112C80B-031A-4D53-A9C3-21B7F859A2D3}">
      <dgm:prSet/>
      <dgm:spPr/>
      <dgm:t>
        <a:bodyPr/>
        <a:lstStyle/>
        <a:p>
          <a:endParaRPr lang="en-US"/>
        </a:p>
      </dgm:t>
    </dgm:pt>
    <dgm:pt modelId="{6E1F1158-BA68-4F1F-A82D-23D969CED882}" type="sibTrans" cxnId="{0112C80B-031A-4D53-A9C3-21B7F859A2D3}">
      <dgm:prSet/>
      <dgm:spPr/>
      <dgm:t>
        <a:bodyPr/>
        <a:lstStyle/>
        <a:p>
          <a:endParaRPr lang="en-US"/>
        </a:p>
      </dgm:t>
    </dgm:pt>
    <dgm:pt modelId="{F9D23997-F499-414A-92FA-EF1ACF6B07AB}">
      <dgm:prSet phldrT="[Text]"/>
      <dgm:spPr/>
      <dgm:t>
        <a:bodyPr/>
        <a:lstStyle/>
        <a:p>
          <a:r>
            <a:rPr lang="en-US" dirty="0" smtClean="0"/>
            <a:t>Research</a:t>
          </a:r>
          <a:endParaRPr lang="en-US" dirty="0"/>
        </a:p>
      </dgm:t>
    </dgm:pt>
    <dgm:pt modelId="{F0FACEC9-01AE-45B6-B037-0775E752E22C}" type="parTrans" cxnId="{0AFD26C3-1329-488A-901C-E5493CCAAEB9}">
      <dgm:prSet/>
      <dgm:spPr/>
      <dgm:t>
        <a:bodyPr/>
        <a:lstStyle/>
        <a:p>
          <a:endParaRPr lang="en-US"/>
        </a:p>
      </dgm:t>
    </dgm:pt>
    <dgm:pt modelId="{40790516-1D82-429D-9D9E-956E703C3A6F}" type="sibTrans" cxnId="{0AFD26C3-1329-488A-901C-E5493CCAAEB9}">
      <dgm:prSet/>
      <dgm:spPr/>
      <dgm:t>
        <a:bodyPr/>
        <a:lstStyle/>
        <a:p>
          <a:endParaRPr lang="en-US"/>
        </a:p>
      </dgm:t>
    </dgm:pt>
    <dgm:pt modelId="{D498D408-1890-42BB-9D90-682C2F91D6ED}">
      <dgm:prSet phldrT="[Text]"/>
      <dgm:spPr/>
      <dgm:t>
        <a:bodyPr/>
        <a:lstStyle/>
        <a:p>
          <a:r>
            <a:rPr lang="en-US" dirty="0" smtClean="0"/>
            <a:t>Problem solving</a:t>
          </a:r>
          <a:endParaRPr lang="en-US" dirty="0"/>
        </a:p>
      </dgm:t>
    </dgm:pt>
    <dgm:pt modelId="{606D167E-E947-414D-8BCD-37FD54266055}" type="parTrans" cxnId="{EEACE9B0-733A-4655-B6BF-A11485B3981B}">
      <dgm:prSet/>
      <dgm:spPr/>
      <dgm:t>
        <a:bodyPr/>
        <a:lstStyle/>
        <a:p>
          <a:endParaRPr lang="en-US"/>
        </a:p>
      </dgm:t>
    </dgm:pt>
    <dgm:pt modelId="{7F1D4C9D-D4C3-4789-919E-18690DD4B01E}" type="sibTrans" cxnId="{EEACE9B0-733A-4655-B6BF-A11485B3981B}">
      <dgm:prSet/>
      <dgm:spPr/>
      <dgm:t>
        <a:bodyPr/>
        <a:lstStyle/>
        <a:p>
          <a:endParaRPr lang="en-US"/>
        </a:p>
      </dgm:t>
    </dgm:pt>
    <dgm:pt modelId="{29636DAA-CA79-4E8A-BBFA-5ED4BF4C4A75}" type="pres">
      <dgm:prSet presAssocID="{7FCE4007-BF5B-4F5A-A00D-464350E867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85E50A-E8EB-4FD3-A73D-8B1A6B3C3DFB}" type="pres">
      <dgm:prSet presAssocID="{7C927376-C75F-46AC-B9BA-524B776C2B27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3B4CB6-6413-448D-BE71-AB930B186E83}" type="pres">
      <dgm:prSet presAssocID="{00B40E1B-D7C3-4552-B942-42B3AF079C55}" presName="space" presStyleCnt="0"/>
      <dgm:spPr/>
    </dgm:pt>
    <dgm:pt modelId="{955BF10A-1B5F-4489-A498-6AE50D0ABF0F}" type="pres">
      <dgm:prSet presAssocID="{7E7FBC42-B1CE-4F08-A25B-60DBFAE59256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C4A91-7DB3-49EC-93E1-001C15D7C307}" type="pres">
      <dgm:prSet presAssocID="{6E1F1158-BA68-4F1F-A82D-23D969CED882}" presName="space" presStyleCnt="0"/>
      <dgm:spPr/>
    </dgm:pt>
    <dgm:pt modelId="{7D99A5CA-1971-4CDB-9775-E073A41C14E3}" type="pres">
      <dgm:prSet presAssocID="{F9D23997-F499-414A-92FA-EF1ACF6B07AB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AFC0E7-E411-4F35-8438-DD91B425F116}" type="pres">
      <dgm:prSet presAssocID="{40790516-1D82-429D-9D9E-956E703C3A6F}" presName="space" presStyleCnt="0"/>
      <dgm:spPr/>
    </dgm:pt>
    <dgm:pt modelId="{10F24648-394F-45E4-9F0F-0F20AAB19492}" type="pres">
      <dgm:prSet presAssocID="{D498D408-1890-42BB-9D90-682C2F91D6ED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185424-475F-44A5-B463-04E66DEAA3CE}" type="presOf" srcId="{D498D408-1890-42BB-9D90-682C2F91D6ED}" destId="{10F24648-394F-45E4-9F0F-0F20AAB19492}" srcOrd="0" destOrd="0" presId="urn:microsoft.com/office/officeart/2005/8/layout/venn3"/>
    <dgm:cxn modelId="{0112C80B-031A-4D53-A9C3-21B7F859A2D3}" srcId="{7FCE4007-BF5B-4F5A-A00D-464350E8673A}" destId="{7E7FBC42-B1CE-4F08-A25B-60DBFAE59256}" srcOrd="1" destOrd="0" parTransId="{7D4ACDC9-1056-495B-95B8-D6E4C37A3768}" sibTransId="{6E1F1158-BA68-4F1F-A82D-23D969CED882}"/>
    <dgm:cxn modelId="{0AFD26C3-1329-488A-901C-E5493CCAAEB9}" srcId="{7FCE4007-BF5B-4F5A-A00D-464350E8673A}" destId="{F9D23997-F499-414A-92FA-EF1ACF6B07AB}" srcOrd="2" destOrd="0" parTransId="{F0FACEC9-01AE-45B6-B037-0775E752E22C}" sibTransId="{40790516-1D82-429D-9D9E-956E703C3A6F}"/>
    <dgm:cxn modelId="{EEACE9B0-733A-4655-B6BF-A11485B3981B}" srcId="{7FCE4007-BF5B-4F5A-A00D-464350E8673A}" destId="{D498D408-1890-42BB-9D90-682C2F91D6ED}" srcOrd="3" destOrd="0" parTransId="{606D167E-E947-414D-8BCD-37FD54266055}" sibTransId="{7F1D4C9D-D4C3-4789-919E-18690DD4B01E}"/>
    <dgm:cxn modelId="{3F2AF679-B1CE-4132-8B1D-98B60A8ED6A6}" srcId="{7FCE4007-BF5B-4F5A-A00D-464350E8673A}" destId="{7C927376-C75F-46AC-B9BA-524B776C2B27}" srcOrd="0" destOrd="0" parTransId="{45FDC7B5-0F3E-4F2F-B488-D654D4FAA539}" sibTransId="{00B40E1B-D7C3-4552-B942-42B3AF079C55}"/>
    <dgm:cxn modelId="{799A01F4-9335-472D-A40B-6D245B1EB879}" type="presOf" srcId="{7E7FBC42-B1CE-4F08-A25B-60DBFAE59256}" destId="{955BF10A-1B5F-4489-A498-6AE50D0ABF0F}" srcOrd="0" destOrd="0" presId="urn:microsoft.com/office/officeart/2005/8/layout/venn3"/>
    <dgm:cxn modelId="{69B490CE-6B8B-4D4B-9633-A3A43310DCFA}" type="presOf" srcId="{7FCE4007-BF5B-4F5A-A00D-464350E8673A}" destId="{29636DAA-CA79-4E8A-BBFA-5ED4BF4C4A75}" srcOrd="0" destOrd="0" presId="urn:microsoft.com/office/officeart/2005/8/layout/venn3"/>
    <dgm:cxn modelId="{F5ED72F1-AB05-4118-AD30-6689BFDAF42C}" type="presOf" srcId="{F9D23997-F499-414A-92FA-EF1ACF6B07AB}" destId="{7D99A5CA-1971-4CDB-9775-E073A41C14E3}" srcOrd="0" destOrd="0" presId="urn:microsoft.com/office/officeart/2005/8/layout/venn3"/>
    <dgm:cxn modelId="{2E7B27AC-A58B-4C1E-9DB1-B7F7C3FE6AF1}" type="presOf" srcId="{7C927376-C75F-46AC-B9BA-524B776C2B27}" destId="{8C85E50A-E8EB-4FD3-A73D-8B1A6B3C3DFB}" srcOrd="0" destOrd="0" presId="urn:microsoft.com/office/officeart/2005/8/layout/venn3"/>
    <dgm:cxn modelId="{69B7EFC8-6B1B-442A-8007-3174DC1E1C08}" type="presParOf" srcId="{29636DAA-CA79-4E8A-BBFA-5ED4BF4C4A75}" destId="{8C85E50A-E8EB-4FD3-A73D-8B1A6B3C3DFB}" srcOrd="0" destOrd="0" presId="urn:microsoft.com/office/officeart/2005/8/layout/venn3"/>
    <dgm:cxn modelId="{8904C85C-445F-4E73-B4AB-C070E70B1392}" type="presParOf" srcId="{29636DAA-CA79-4E8A-BBFA-5ED4BF4C4A75}" destId="{8E3B4CB6-6413-448D-BE71-AB930B186E83}" srcOrd="1" destOrd="0" presId="urn:microsoft.com/office/officeart/2005/8/layout/venn3"/>
    <dgm:cxn modelId="{7AA735D7-8B11-4008-8806-5AEBA823C58C}" type="presParOf" srcId="{29636DAA-CA79-4E8A-BBFA-5ED4BF4C4A75}" destId="{955BF10A-1B5F-4489-A498-6AE50D0ABF0F}" srcOrd="2" destOrd="0" presId="urn:microsoft.com/office/officeart/2005/8/layout/venn3"/>
    <dgm:cxn modelId="{DFABD1A4-B906-4FE9-960D-75907BFBC63E}" type="presParOf" srcId="{29636DAA-CA79-4E8A-BBFA-5ED4BF4C4A75}" destId="{108C4A91-7DB3-49EC-93E1-001C15D7C307}" srcOrd="3" destOrd="0" presId="urn:microsoft.com/office/officeart/2005/8/layout/venn3"/>
    <dgm:cxn modelId="{18E80AD0-51A7-47E0-99B6-3B0CE5D81933}" type="presParOf" srcId="{29636DAA-CA79-4E8A-BBFA-5ED4BF4C4A75}" destId="{7D99A5CA-1971-4CDB-9775-E073A41C14E3}" srcOrd="4" destOrd="0" presId="urn:microsoft.com/office/officeart/2005/8/layout/venn3"/>
    <dgm:cxn modelId="{2B8A5AEB-961A-4DB8-B62A-5E355D823E71}" type="presParOf" srcId="{29636DAA-CA79-4E8A-BBFA-5ED4BF4C4A75}" destId="{44AFC0E7-E411-4F35-8438-DD91B425F116}" srcOrd="5" destOrd="0" presId="urn:microsoft.com/office/officeart/2005/8/layout/venn3"/>
    <dgm:cxn modelId="{E054D8C9-92A1-4946-B475-466B00D9C181}" type="presParOf" srcId="{29636DAA-CA79-4E8A-BBFA-5ED4BF4C4A75}" destId="{10F24648-394F-45E4-9F0F-0F20AAB19492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95951A-ECB3-45A3-9E69-D2F858594D5B}" type="doc">
      <dgm:prSet loTypeId="urn:microsoft.com/office/officeart/2005/8/layout/process2" loCatId="process" qsTypeId="urn:microsoft.com/office/officeart/2005/8/quickstyle/3d2" qsCatId="3D" csTypeId="urn:microsoft.com/office/officeart/2005/8/colors/colorful2" csCatId="colorful" phldr="1"/>
      <dgm:spPr/>
    </dgm:pt>
    <dgm:pt modelId="{2292F88D-D647-4705-96B9-AC411DD25A3C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Theme 1. Media portrayal of social distrust against healthcare workers: </a:t>
          </a:r>
          <a:r>
            <a:rPr lang="en-US" dirty="0" err="1" smtClean="0">
              <a:solidFill>
                <a:schemeClr val="tx1"/>
              </a:solidFill>
            </a:rPr>
            <a:t>Adi’s</a:t>
          </a:r>
          <a:r>
            <a:rPr lang="en-US" dirty="0" smtClean="0">
              <a:solidFill>
                <a:schemeClr val="tx1"/>
              </a:solidFill>
            </a:rPr>
            <a:t> viral message</a:t>
          </a:r>
          <a:endParaRPr lang="en-US" dirty="0">
            <a:solidFill>
              <a:schemeClr val="tx1"/>
            </a:solidFill>
          </a:endParaRPr>
        </a:p>
      </dgm:t>
    </dgm:pt>
    <dgm:pt modelId="{C3F76831-AD08-4870-997A-18F5DA5DB589}" type="parTrans" cxnId="{DAFE2446-D5CA-409A-AC15-D52A94A0BF6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DC42050-8A40-4F1A-A338-5439802DDC75}" type="sibTrans" cxnId="{DAFE2446-D5CA-409A-AC15-D52A94A0BF6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C22C396-3B90-4805-B7CD-32622E314DB5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Theme 2. </a:t>
          </a:r>
          <a:r>
            <a:rPr lang="en-US" dirty="0" err="1" smtClean="0">
              <a:solidFill>
                <a:schemeClr val="tx1"/>
              </a:solidFill>
            </a:rPr>
            <a:t>Stigmatisation</a:t>
          </a:r>
          <a:r>
            <a:rPr lang="en-US" dirty="0" smtClean="0">
              <a:solidFill>
                <a:schemeClr val="tx1"/>
              </a:solidFill>
            </a:rPr>
            <a:t> versus denial: Budi’s and Chandra’s cases</a:t>
          </a:r>
          <a:endParaRPr lang="en-US" dirty="0">
            <a:solidFill>
              <a:schemeClr val="tx1"/>
            </a:solidFill>
          </a:endParaRPr>
        </a:p>
      </dgm:t>
    </dgm:pt>
    <dgm:pt modelId="{7428C186-A6F0-4ABB-B518-A4055739B92D}" type="parTrans" cxnId="{98896340-843D-409E-B821-0645535E536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979E74C-3CFF-4597-AAB5-8D9ACF4D0E50}" type="sibTrans" cxnId="{98896340-843D-409E-B821-0645535E536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9BF1B44-5605-4269-9808-CECB94DC56CF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Theme 3. Media portrayal of a hero for female healthcare workers</a:t>
          </a:r>
          <a:endParaRPr lang="en-US" dirty="0">
            <a:solidFill>
              <a:schemeClr val="tx1"/>
            </a:solidFill>
          </a:endParaRPr>
        </a:p>
      </dgm:t>
    </dgm:pt>
    <dgm:pt modelId="{4E88B2DB-2E14-479D-A3BF-57F43534FB97}" type="parTrans" cxnId="{610D1546-AF9E-4AD3-9D96-CCDD26A5D95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D52F62B-2D42-44C0-8AFC-54C3483E71A9}" type="sibTrans" cxnId="{610D1546-AF9E-4AD3-9D96-CCDD26A5D95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532BF29-14BB-4D35-8627-F4DA0F01641A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Thematic Analysis</a:t>
          </a:r>
          <a:endParaRPr lang="en-US" sz="3200" b="1" dirty="0">
            <a:solidFill>
              <a:schemeClr val="tx1"/>
            </a:solidFill>
          </a:endParaRPr>
        </a:p>
      </dgm:t>
    </dgm:pt>
    <dgm:pt modelId="{06A84199-EF06-46E8-9E66-3C70E96EA7CF}" type="parTrans" cxnId="{DDCA8BD5-DC9A-4168-B58B-95E1B793E9F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B671AEB-1140-4513-BE6D-DC3731F47402}" type="sibTrans" cxnId="{DDCA8BD5-DC9A-4168-B58B-95E1B793E9F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E8FF268-D2A5-43FC-8DC0-FB54788692AC}" type="pres">
      <dgm:prSet presAssocID="{C995951A-ECB3-45A3-9E69-D2F858594D5B}" presName="linearFlow" presStyleCnt="0">
        <dgm:presLayoutVars>
          <dgm:resizeHandles val="exact"/>
        </dgm:presLayoutVars>
      </dgm:prSet>
      <dgm:spPr/>
    </dgm:pt>
    <dgm:pt modelId="{CB11E009-7AA1-48A0-B11E-A3C14AE05837}" type="pres">
      <dgm:prSet presAssocID="{8532BF29-14BB-4D35-8627-F4DA0F01641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691F46-189C-4A57-B31A-0BA763CD80AD}" type="pres">
      <dgm:prSet presAssocID="{9B671AEB-1140-4513-BE6D-DC3731F47402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6F3259F-A78F-40BB-9CB5-8C5C035414B1}" type="pres">
      <dgm:prSet presAssocID="{9B671AEB-1140-4513-BE6D-DC3731F47402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42127A9-17DD-4C4C-866E-1FBF01C41DF0}" type="pres">
      <dgm:prSet presAssocID="{2292F88D-D647-4705-96B9-AC411DD25A3C}" presName="node" presStyleLbl="node1" presStyleIdx="1" presStyleCnt="4" custScaleX="1719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F336E1-F5CB-400A-BF4F-4662FD0FFDC3}" type="pres">
      <dgm:prSet presAssocID="{9DC42050-8A40-4F1A-A338-5439802DDC75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FAEED7C-5BA4-4771-A385-8DA9F90624B8}" type="pres">
      <dgm:prSet presAssocID="{9DC42050-8A40-4F1A-A338-5439802DDC75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96FD93B6-3E77-4F02-8035-27167B48E845}" type="pres">
      <dgm:prSet presAssocID="{6C22C396-3B90-4805-B7CD-32622E314DB5}" presName="node" presStyleLbl="node1" presStyleIdx="2" presStyleCnt="4" custScaleX="1662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A3E12E-96D2-4028-B20B-3308A2B48410}" type="pres">
      <dgm:prSet presAssocID="{2979E74C-3CFF-4597-AAB5-8D9ACF4D0E5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2292B4E-FC77-4EB4-82A5-F897ACA71B15}" type="pres">
      <dgm:prSet presAssocID="{2979E74C-3CFF-4597-AAB5-8D9ACF4D0E5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CF9644D8-CB16-4DC1-8AA3-1BD0BF397921}" type="pres">
      <dgm:prSet presAssocID="{79BF1B44-5605-4269-9808-CECB94DC56CF}" presName="node" presStyleLbl="node1" presStyleIdx="3" presStyleCnt="4" custScaleX="1733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5C31BC-5F4D-4B0C-878D-B07DA6113C57}" type="presOf" srcId="{2979E74C-3CFF-4597-AAB5-8D9ACF4D0E50}" destId="{17A3E12E-96D2-4028-B20B-3308A2B48410}" srcOrd="0" destOrd="0" presId="urn:microsoft.com/office/officeart/2005/8/layout/process2"/>
    <dgm:cxn modelId="{DAFE2446-D5CA-409A-AC15-D52A94A0BF65}" srcId="{C995951A-ECB3-45A3-9E69-D2F858594D5B}" destId="{2292F88D-D647-4705-96B9-AC411DD25A3C}" srcOrd="1" destOrd="0" parTransId="{C3F76831-AD08-4870-997A-18F5DA5DB589}" sibTransId="{9DC42050-8A40-4F1A-A338-5439802DDC75}"/>
    <dgm:cxn modelId="{AB881C45-1F84-4160-B634-E18722CCAB96}" type="presOf" srcId="{9B671AEB-1140-4513-BE6D-DC3731F47402}" destId="{D6F3259F-A78F-40BB-9CB5-8C5C035414B1}" srcOrd="1" destOrd="0" presId="urn:microsoft.com/office/officeart/2005/8/layout/process2"/>
    <dgm:cxn modelId="{DDCA8BD5-DC9A-4168-B58B-95E1B793E9F4}" srcId="{C995951A-ECB3-45A3-9E69-D2F858594D5B}" destId="{8532BF29-14BB-4D35-8627-F4DA0F01641A}" srcOrd="0" destOrd="0" parTransId="{06A84199-EF06-46E8-9E66-3C70E96EA7CF}" sibTransId="{9B671AEB-1140-4513-BE6D-DC3731F47402}"/>
    <dgm:cxn modelId="{43260691-2383-4049-9519-AD30ED03CDAB}" type="presOf" srcId="{9B671AEB-1140-4513-BE6D-DC3731F47402}" destId="{06691F46-189C-4A57-B31A-0BA763CD80AD}" srcOrd="0" destOrd="0" presId="urn:microsoft.com/office/officeart/2005/8/layout/process2"/>
    <dgm:cxn modelId="{DE809E58-CE82-499A-B8F9-2F2165BC7631}" type="presOf" srcId="{2292F88D-D647-4705-96B9-AC411DD25A3C}" destId="{442127A9-17DD-4C4C-866E-1FBF01C41DF0}" srcOrd="0" destOrd="0" presId="urn:microsoft.com/office/officeart/2005/8/layout/process2"/>
    <dgm:cxn modelId="{3E039037-D3BE-470F-91E8-187C614A84D1}" type="presOf" srcId="{9DC42050-8A40-4F1A-A338-5439802DDC75}" destId="{9FAEED7C-5BA4-4771-A385-8DA9F90624B8}" srcOrd="1" destOrd="0" presId="urn:microsoft.com/office/officeart/2005/8/layout/process2"/>
    <dgm:cxn modelId="{98896340-843D-409E-B821-0645535E5365}" srcId="{C995951A-ECB3-45A3-9E69-D2F858594D5B}" destId="{6C22C396-3B90-4805-B7CD-32622E314DB5}" srcOrd="2" destOrd="0" parTransId="{7428C186-A6F0-4ABB-B518-A4055739B92D}" sibTransId="{2979E74C-3CFF-4597-AAB5-8D9ACF4D0E50}"/>
    <dgm:cxn modelId="{BDD91894-85BB-4D81-B0AE-8408D782CD6F}" type="presOf" srcId="{8532BF29-14BB-4D35-8627-F4DA0F01641A}" destId="{CB11E009-7AA1-48A0-B11E-A3C14AE05837}" srcOrd="0" destOrd="0" presId="urn:microsoft.com/office/officeart/2005/8/layout/process2"/>
    <dgm:cxn modelId="{E119C3DA-5072-4F5C-A52E-319841733986}" type="presOf" srcId="{6C22C396-3B90-4805-B7CD-32622E314DB5}" destId="{96FD93B6-3E77-4F02-8035-27167B48E845}" srcOrd="0" destOrd="0" presId="urn:microsoft.com/office/officeart/2005/8/layout/process2"/>
    <dgm:cxn modelId="{903D1010-F102-4B78-8703-A9D4304BA8C2}" type="presOf" srcId="{C995951A-ECB3-45A3-9E69-D2F858594D5B}" destId="{3E8FF268-D2A5-43FC-8DC0-FB54788692AC}" srcOrd="0" destOrd="0" presId="urn:microsoft.com/office/officeart/2005/8/layout/process2"/>
    <dgm:cxn modelId="{05B08DF9-EC5E-443D-9ADE-9842D25993CE}" type="presOf" srcId="{9DC42050-8A40-4F1A-A338-5439802DDC75}" destId="{2DF336E1-F5CB-400A-BF4F-4662FD0FFDC3}" srcOrd="0" destOrd="0" presId="urn:microsoft.com/office/officeart/2005/8/layout/process2"/>
    <dgm:cxn modelId="{610D1546-AF9E-4AD3-9D96-CCDD26A5D954}" srcId="{C995951A-ECB3-45A3-9E69-D2F858594D5B}" destId="{79BF1B44-5605-4269-9808-CECB94DC56CF}" srcOrd="3" destOrd="0" parTransId="{4E88B2DB-2E14-479D-A3BF-57F43534FB97}" sibTransId="{2D52F62B-2D42-44C0-8AFC-54C3483E71A9}"/>
    <dgm:cxn modelId="{74C14D08-0D11-408B-A647-0B3536A4A12C}" type="presOf" srcId="{2979E74C-3CFF-4597-AAB5-8D9ACF4D0E50}" destId="{E2292B4E-FC77-4EB4-82A5-F897ACA71B15}" srcOrd="1" destOrd="0" presId="urn:microsoft.com/office/officeart/2005/8/layout/process2"/>
    <dgm:cxn modelId="{C8AB5433-1A94-452B-9543-9356A316963F}" type="presOf" srcId="{79BF1B44-5605-4269-9808-CECB94DC56CF}" destId="{CF9644D8-CB16-4DC1-8AA3-1BD0BF397921}" srcOrd="0" destOrd="0" presId="urn:microsoft.com/office/officeart/2005/8/layout/process2"/>
    <dgm:cxn modelId="{F0D6773F-513D-489A-BF9D-D9549706A2B1}" type="presParOf" srcId="{3E8FF268-D2A5-43FC-8DC0-FB54788692AC}" destId="{CB11E009-7AA1-48A0-B11E-A3C14AE05837}" srcOrd="0" destOrd="0" presId="urn:microsoft.com/office/officeart/2005/8/layout/process2"/>
    <dgm:cxn modelId="{BD9A892D-5EF9-48EF-90E7-C28F3F84DF3B}" type="presParOf" srcId="{3E8FF268-D2A5-43FC-8DC0-FB54788692AC}" destId="{06691F46-189C-4A57-B31A-0BA763CD80AD}" srcOrd="1" destOrd="0" presId="urn:microsoft.com/office/officeart/2005/8/layout/process2"/>
    <dgm:cxn modelId="{B51112BC-C63B-48DF-ACA3-C39659422FC4}" type="presParOf" srcId="{06691F46-189C-4A57-B31A-0BA763CD80AD}" destId="{D6F3259F-A78F-40BB-9CB5-8C5C035414B1}" srcOrd="0" destOrd="0" presId="urn:microsoft.com/office/officeart/2005/8/layout/process2"/>
    <dgm:cxn modelId="{A420D93D-B4E2-4366-81E9-22A3E4F57059}" type="presParOf" srcId="{3E8FF268-D2A5-43FC-8DC0-FB54788692AC}" destId="{442127A9-17DD-4C4C-866E-1FBF01C41DF0}" srcOrd="2" destOrd="0" presId="urn:microsoft.com/office/officeart/2005/8/layout/process2"/>
    <dgm:cxn modelId="{26749EBB-EF12-40BA-B5C7-89451C27EFD5}" type="presParOf" srcId="{3E8FF268-D2A5-43FC-8DC0-FB54788692AC}" destId="{2DF336E1-F5CB-400A-BF4F-4662FD0FFDC3}" srcOrd="3" destOrd="0" presId="urn:microsoft.com/office/officeart/2005/8/layout/process2"/>
    <dgm:cxn modelId="{D97DD98A-09C9-4C07-8034-71DB389E9E1E}" type="presParOf" srcId="{2DF336E1-F5CB-400A-BF4F-4662FD0FFDC3}" destId="{9FAEED7C-5BA4-4771-A385-8DA9F90624B8}" srcOrd="0" destOrd="0" presId="urn:microsoft.com/office/officeart/2005/8/layout/process2"/>
    <dgm:cxn modelId="{925FAC06-CDDC-4C0B-9CC5-69B7B219AA7C}" type="presParOf" srcId="{3E8FF268-D2A5-43FC-8DC0-FB54788692AC}" destId="{96FD93B6-3E77-4F02-8035-27167B48E845}" srcOrd="4" destOrd="0" presId="urn:microsoft.com/office/officeart/2005/8/layout/process2"/>
    <dgm:cxn modelId="{07B18842-E39F-4DD0-A4D1-C5C009C11882}" type="presParOf" srcId="{3E8FF268-D2A5-43FC-8DC0-FB54788692AC}" destId="{17A3E12E-96D2-4028-B20B-3308A2B48410}" srcOrd="5" destOrd="0" presId="urn:microsoft.com/office/officeart/2005/8/layout/process2"/>
    <dgm:cxn modelId="{C83C783B-188B-4BE0-A860-1C274F73697C}" type="presParOf" srcId="{17A3E12E-96D2-4028-B20B-3308A2B48410}" destId="{E2292B4E-FC77-4EB4-82A5-F897ACA71B15}" srcOrd="0" destOrd="0" presId="urn:microsoft.com/office/officeart/2005/8/layout/process2"/>
    <dgm:cxn modelId="{BE176FEE-3583-4C45-B4D3-0B5E85A454F7}" type="presParOf" srcId="{3E8FF268-D2A5-43FC-8DC0-FB54788692AC}" destId="{CF9644D8-CB16-4DC1-8AA3-1BD0BF397921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5E50A-E8EB-4FD3-A73D-8B1A6B3C3DFB}">
      <dsp:nvSpPr>
        <dsp:cNvPr id="0" name=""/>
        <dsp:cNvSpPr/>
      </dsp:nvSpPr>
      <dsp:spPr>
        <a:xfrm>
          <a:off x="3080" y="630163"/>
          <a:ext cx="3091011" cy="30910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38100" rIns="170109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Critical thinking</a:t>
          </a:r>
          <a:endParaRPr lang="en-US" sz="3000" kern="1200" dirty="0"/>
        </a:p>
      </dsp:txBody>
      <dsp:txXfrm>
        <a:off x="455748" y="1082831"/>
        <a:ext cx="2185675" cy="2185675"/>
      </dsp:txXfrm>
    </dsp:sp>
    <dsp:sp modelId="{955BF10A-1B5F-4489-A498-6AE50D0ABF0F}">
      <dsp:nvSpPr>
        <dsp:cNvPr id="0" name=""/>
        <dsp:cNvSpPr/>
      </dsp:nvSpPr>
      <dsp:spPr>
        <a:xfrm>
          <a:off x="2475889" y="630163"/>
          <a:ext cx="3091011" cy="30910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38100" rIns="170109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Data and information analysis</a:t>
          </a:r>
          <a:endParaRPr lang="en-US" sz="3000" kern="1200" dirty="0"/>
        </a:p>
      </dsp:txBody>
      <dsp:txXfrm>
        <a:off x="2928557" y="1082831"/>
        <a:ext cx="2185675" cy="2185675"/>
      </dsp:txXfrm>
    </dsp:sp>
    <dsp:sp modelId="{7D99A5CA-1971-4CDB-9775-E073A41C14E3}">
      <dsp:nvSpPr>
        <dsp:cNvPr id="0" name=""/>
        <dsp:cNvSpPr/>
      </dsp:nvSpPr>
      <dsp:spPr>
        <a:xfrm>
          <a:off x="4948698" y="630163"/>
          <a:ext cx="3091011" cy="30910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38100" rIns="170109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Research</a:t>
          </a:r>
          <a:endParaRPr lang="en-US" sz="3000" kern="1200" dirty="0"/>
        </a:p>
      </dsp:txBody>
      <dsp:txXfrm>
        <a:off x="5401366" y="1082831"/>
        <a:ext cx="2185675" cy="2185675"/>
      </dsp:txXfrm>
    </dsp:sp>
    <dsp:sp modelId="{10F24648-394F-45E4-9F0F-0F20AAB19492}">
      <dsp:nvSpPr>
        <dsp:cNvPr id="0" name=""/>
        <dsp:cNvSpPr/>
      </dsp:nvSpPr>
      <dsp:spPr>
        <a:xfrm>
          <a:off x="7421507" y="630163"/>
          <a:ext cx="3091011" cy="30910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38100" rIns="170109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Problem solving</a:t>
          </a:r>
          <a:endParaRPr lang="en-US" sz="3000" kern="1200" dirty="0"/>
        </a:p>
      </dsp:txBody>
      <dsp:txXfrm>
        <a:off x="7874175" y="1082831"/>
        <a:ext cx="2185675" cy="2185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C0C15-09EF-4F77-A74F-15FACB304F7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5A96E-E898-4728-8575-2A21951B8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86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3" name="Google Shape;3432;ga3b7e49681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184" name="Google Shape;3433;ga3b7e49681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87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85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586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7540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6522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250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51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8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073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3" name="Google Shape;689;p4"/>
          <p:cNvSpPr txBox="1">
            <a:spLocks noGrp="1"/>
          </p:cNvSpPr>
          <p:nvPr>
            <p:ph type="title"/>
          </p:nvPr>
        </p:nvSpPr>
        <p:spPr>
          <a:xfrm>
            <a:off x="952400" y="727667"/>
            <a:ext cx="102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</a:lvl9pPr>
          </a:lstStyle>
          <a:p>
            <a:endParaRPr/>
          </a:p>
        </p:txBody>
      </p:sp>
      <p:sp>
        <p:nvSpPr>
          <p:cNvPr id="1049094" name="Google Shape;690;p4"/>
          <p:cNvSpPr txBox="1">
            <a:spLocks noGrp="1"/>
          </p:cNvSpPr>
          <p:nvPr>
            <p:ph type="body" idx="1"/>
          </p:nvPr>
        </p:nvSpPr>
        <p:spPr>
          <a:xfrm>
            <a:off x="952400" y="1662433"/>
            <a:ext cx="102872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</a:lvl9pPr>
          </a:lstStyle>
          <a:p>
            <a:endParaRPr/>
          </a:p>
        </p:txBody>
      </p:sp>
      <p:sp>
        <p:nvSpPr>
          <p:cNvPr id="1049095" name="Google Shape;69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</a:lvl1pPr>
            <a:lvl2pPr lvl="1">
              <a:buNone/>
            </a:lvl2pPr>
            <a:lvl3pPr lvl="2">
              <a:buNone/>
            </a:lvl3pPr>
            <a:lvl4pPr lvl="3">
              <a:buNone/>
            </a:lvl4pPr>
            <a:lvl5pPr lvl="4">
              <a:buNone/>
            </a:lvl5pPr>
            <a:lvl6pPr lvl="5">
              <a:buNone/>
            </a:lvl6pPr>
            <a:lvl7pPr lvl="6">
              <a:buNone/>
            </a:lvl7pPr>
            <a:lvl8pPr lvl="7">
              <a:buNone/>
            </a:lvl8pPr>
            <a:lvl9pPr lvl="8">
              <a:buNone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6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4" name="Google Shape;884;p7"/>
          <p:cNvSpPr txBox="1">
            <a:spLocks noGrp="1"/>
          </p:cNvSpPr>
          <p:nvPr>
            <p:ph type="title"/>
          </p:nvPr>
        </p:nvSpPr>
        <p:spPr>
          <a:xfrm>
            <a:off x="6987600" y="1680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49425" name="Google Shape;885;p7"/>
          <p:cNvSpPr txBox="1">
            <a:spLocks noGrp="1"/>
          </p:cNvSpPr>
          <p:nvPr>
            <p:ph type="body" idx="1"/>
          </p:nvPr>
        </p:nvSpPr>
        <p:spPr>
          <a:xfrm>
            <a:off x="6844367" y="2792600"/>
            <a:ext cx="3887200" cy="3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49426" name="Google Shape;88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</a:lvl1pPr>
            <a:lvl2pPr lvl="1">
              <a:buNone/>
            </a:lvl2pPr>
            <a:lvl3pPr lvl="2">
              <a:buNone/>
            </a:lvl3pPr>
            <a:lvl4pPr lvl="3">
              <a:buNone/>
            </a:lvl4pPr>
            <a:lvl5pPr lvl="4">
              <a:buNone/>
            </a:lvl5pPr>
            <a:lvl6pPr lvl="5">
              <a:buNone/>
            </a:lvl6pPr>
            <a:lvl7pPr lvl="6">
              <a:buNone/>
            </a:lvl7pPr>
            <a:lvl8pPr lvl="7">
              <a:buNone/>
            </a:lvl8pPr>
            <a:lvl9pPr lvl="8">
              <a:buNone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6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8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742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18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9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10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9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17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</a:rPr>
              <a:t>ANALYTICAL</a:t>
            </a:r>
            <a:r>
              <a:rPr lang="en-US" sz="7200" b="1" dirty="0" smtClean="0"/>
              <a:t> </a:t>
            </a:r>
            <a:r>
              <a:rPr lang="en-US" sz="7200" b="1" dirty="0" smtClean="0">
                <a:solidFill>
                  <a:schemeClr val="accent2">
                    <a:lumMod val="75000"/>
                  </a:schemeClr>
                </a:solidFill>
              </a:rPr>
              <a:t>SKILLS:</a:t>
            </a:r>
            <a:r>
              <a:rPr lang="en-US" sz="7200" b="1" dirty="0" smtClean="0"/>
              <a:t> 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</a:rPr>
              <a:t>Participatory</a:t>
            </a:r>
            <a:r>
              <a:rPr lang="en-US" sz="5400" dirty="0" smtClean="0"/>
              <a:t> </a:t>
            </a:r>
            <a:r>
              <a:rPr lang="en-US" sz="5400" dirty="0" smtClean="0">
                <a:solidFill>
                  <a:srgbClr val="7030A0"/>
                </a:solidFill>
              </a:rPr>
              <a:t>Action</a:t>
            </a:r>
            <a:r>
              <a:rPr lang="en-US" sz="5400" dirty="0" smtClean="0"/>
              <a:t> </a:t>
            </a:r>
            <a:r>
              <a:rPr lang="en-US" sz="5400" dirty="0">
                <a:solidFill>
                  <a:srgbClr val="00B0F0"/>
                </a:solidFill>
              </a:rPr>
              <a:t>R</a:t>
            </a:r>
            <a:r>
              <a:rPr lang="en-US" sz="5400" dirty="0" smtClean="0">
                <a:solidFill>
                  <a:srgbClr val="00B0F0"/>
                </a:solidFill>
              </a:rPr>
              <a:t>esearch</a:t>
            </a:r>
            <a:endParaRPr lang="en-US" sz="5400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1" y="3794855"/>
            <a:ext cx="10993546" cy="590321"/>
          </a:xfrm>
        </p:spPr>
        <p:txBody>
          <a:bodyPr>
            <a:noAutofit/>
          </a:bodyPr>
          <a:lstStyle/>
          <a:p>
            <a:endParaRPr lang="en-US" sz="3200" i="1" dirty="0" smtClean="0"/>
          </a:p>
          <a:p>
            <a:r>
              <a:rPr lang="en-US" sz="3200" b="1" dirty="0" err="1" smtClean="0"/>
              <a:t>Najmah</a:t>
            </a:r>
            <a:r>
              <a:rPr lang="en-US" sz="3200" b="1" dirty="0" smtClean="0"/>
              <a:t>, SKM, MPH, PhD</a:t>
            </a:r>
          </a:p>
          <a:p>
            <a:pPr algn="r"/>
            <a:r>
              <a:rPr lang="en-US" sz="3200" i="1" dirty="0"/>
              <a:t>n</a:t>
            </a:r>
            <a:r>
              <a:rPr lang="en-US" sz="3200" i="1" dirty="0" smtClean="0"/>
              <a:t>ajmah.usman.7</a:t>
            </a:r>
          </a:p>
          <a:p>
            <a:pPr algn="r"/>
            <a:r>
              <a:rPr lang="en-US" sz="3200" i="1" dirty="0" smtClean="0"/>
              <a:t>najmah@fkm.unsri.ac.id</a:t>
            </a:r>
            <a:endParaRPr lang="en-US" sz="3200" i="1" dirty="0"/>
          </a:p>
        </p:txBody>
      </p:sp>
      <p:pic>
        <p:nvPicPr>
          <p:cNvPr id="11266" name="Picture 2" descr="Bright Scholarship | Linked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KM Uns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0" y="94521"/>
            <a:ext cx="1416050" cy="14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297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Research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89" y="1866332"/>
            <a:ext cx="2361063" cy="403860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en-US" b="1" dirty="0" smtClean="0"/>
              <a:t>Action Research:</a:t>
            </a:r>
          </a:p>
          <a:p>
            <a:pPr marL="45720" indent="0">
              <a:buNone/>
            </a:pPr>
            <a:r>
              <a:rPr lang="en-US" dirty="0" smtClean="0"/>
              <a:t>A </a:t>
            </a:r>
            <a:r>
              <a:rPr lang="en-US" dirty="0"/>
              <a:t>type of applied research designed to find the most effective way to bring about a desired social change or to solve a practical problem, usually in collaboration with those being researched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59" t="44412" r="25497" b="14744"/>
          <a:stretch/>
        </p:blipFill>
        <p:spPr>
          <a:xfrm>
            <a:off x="2641535" y="1965961"/>
            <a:ext cx="9263862" cy="37774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7800" y="60187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https://methods.sagepub.com/methods-map/quantitative-data-collection</a:t>
            </a:r>
          </a:p>
        </p:txBody>
      </p:sp>
    </p:spTree>
    <p:extLst>
      <p:ext uri="{BB962C8B-B14F-4D97-AF65-F5344CB8AC3E}">
        <p14:creationId xmlns:p14="http://schemas.microsoft.com/office/powerpoint/2010/main" val="27108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82" t="26725" r="28991" b="13860"/>
          <a:stretch/>
        </p:blipFill>
        <p:spPr>
          <a:xfrm>
            <a:off x="1475874" y="365125"/>
            <a:ext cx="9240252" cy="6112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5411" y="6154001"/>
            <a:ext cx="8606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https://methods.sagepub.com/methods-map/quantitative-data-collection</a:t>
            </a:r>
          </a:p>
        </p:txBody>
      </p:sp>
    </p:spTree>
    <p:extLst>
      <p:ext uri="{BB962C8B-B14F-4D97-AF65-F5344CB8AC3E}">
        <p14:creationId xmlns:p14="http://schemas.microsoft.com/office/powerpoint/2010/main" val="4182625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Participatory Action Research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719" y="1646830"/>
            <a:ext cx="7231431" cy="45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86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7" name="Google Shape;3435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Photovoice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?</a:t>
            </a:r>
            <a:endParaRPr dirty="0"/>
          </a:p>
        </p:txBody>
      </p:sp>
      <p:sp>
        <p:nvSpPr>
          <p:cNvPr id="1049168" name="Google Shape;3436;p36"/>
          <p:cNvSpPr txBox="1">
            <a:spLocks noGrp="1"/>
          </p:cNvSpPr>
          <p:nvPr>
            <p:ph type="body" idx="1"/>
          </p:nvPr>
        </p:nvSpPr>
        <p:spPr>
          <a:xfrm>
            <a:off x="952400" y="1407241"/>
            <a:ext cx="10287200" cy="447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Jenis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penelitian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Tindakan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partisipatif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dimana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orang-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biasanya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mereka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memiliki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sedikit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kekuatan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menggunakan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foto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untuk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menggambarkan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lingkungan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pengalaman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mereka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untuk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mengekspresikan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pemikiran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mereka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tentang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berbagai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733" dirty="0" err="1">
                <a:latin typeface="Times New Roman" pitchFamily="18" charset="0"/>
                <a:cs typeface="Times New Roman" pitchFamily="18" charset="0"/>
              </a:rPr>
              <a:t>hal</a:t>
            </a:r>
            <a:r>
              <a:rPr lang="en-GB" sz="3733" dirty="0">
                <a:latin typeface="Times New Roman" pitchFamily="18" charset="0"/>
                <a:cs typeface="Times New Roman" pitchFamily="18" charset="0"/>
              </a:rPr>
              <a:t>.</a:t>
            </a:r>
            <a:endParaRPr sz="3733" dirty="0"/>
          </a:p>
          <a:p>
            <a:pPr marL="0" indent="0">
              <a:buClr>
                <a:schemeClr val="dk1"/>
              </a:buClr>
              <a:buSzPts val="1100"/>
              <a:buNone/>
            </a:pP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grpSp>
        <p:nvGrpSpPr>
          <p:cNvPr id="73" name="Google Shape;3961;p60"/>
          <p:cNvGrpSpPr/>
          <p:nvPr/>
        </p:nvGrpSpPr>
        <p:grpSpPr>
          <a:xfrm rot="19992483">
            <a:off x="10944240" y="5653112"/>
            <a:ext cx="1760867" cy="1320267"/>
            <a:chOff x="5060100" y="2314875"/>
            <a:chExt cx="1320650" cy="990200"/>
          </a:xfrm>
        </p:grpSpPr>
        <p:sp>
          <p:nvSpPr>
            <p:cNvPr id="1049169" name="Google Shape;3962;p60"/>
            <p:cNvSpPr/>
            <p:nvPr/>
          </p:nvSpPr>
          <p:spPr>
            <a:xfrm>
              <a:off x="5281075" y="2352450"/>
              <a:ext cx="797225" cy="684950"/>
            </a:xfrm>
            <a:custGeom>
              <a:avLst/>
              <a:gdLst/>
              <a:ahLst/>
              <a:cxnLst/>
              <a:rect l="l" t="t" r="r" b="b"/>
              <a:pathLst>
                <a:path w="31889" h="27398" extrusionOk="0">
                  <a:moveTo>
                    <a:pt x="14312" y="0"/>
                  </a:moveTo>
                  <a:cubicBezTo>
                    <a:pt x="13782" y="0"/>
                    <a:pt x="13263" y="249"/>
                    <a:pt x="12936" y="722"/>
                  </a:cubicBezTo>
                  <a:cubicBezTo>
                    <a:pt x="11199" y="2335"/>
                    <a:pt x="9865" y="4320"/>
                    <a:pt x="8965" y="6523"/>
                  </a:cubicBezTo>
                  <a:cubicBezTo>
                    <a:pt x="7290" y="3638"/>
                    <a:pt x="4654" y="1466"/>
                    <a:pt x="1521" y="319"/>
                  </a:cubicBezTo>
                  <a:cubicBezTo>
                    <a:pt x="342" y="4972"/>
                    <a:pt x="1" y="9780"/>
                    <a:pt x="528" y="14525"/>
                  </a:cubicBezTo>
                  <a:lnTo>
                    <a:pt x="599" y="13333"/>
                  </a:lnTo>
                  <a:lnTo>
                    <a:pt x="599" y="13333"/>
                  </a:lnTo>
                  <a:cubicBezTo>
                    <a:pt x="642" y="15600"/>
                    <a:pt x="1031" y="17805"/>
                    <a:pt x="2203" y="19706"/>
                  </a:cubicBezTo>
                  <a:cubicBezTo>
                    <a:pt x="3940" y="22497"/>
                    <a:pt x="7011" y="24141"/>
                    <a:pt x="10020" y="25413"/>
                  </a:cubicBezTo>
                  <a:cubicBezTo>
                    <a:pt x="12253" y="26375"/>
                    <a:pt x="14549" y="27212"/>
                    <a:pt x="16968" y="27367"/>
                  </a:cubicBezTo>
                  <a:cubicBezTo>
                    <a:pt x="17264" y="27388"/>
                    <a:pt x="17560" y="27398"/>
                    <a:pt x="17854" y="27398"/>
                  </a:cubicBezTo>
                  <a:cubicBezTo>
                    <a:pt x="21142" y="27398"/>
                    <a:pt x="24320" y="26137"/>
                    <a:pt x="26739" y="23831"/>
                  </a:cubicBezTo>
                  <a:cubicBezTo>
                    <a:pt x="29593" y="21102"/>
                    <a:pt x="31020" y="17131"/>
                    <a:pt x="31454" y="13192"/>
                  </a:cubicBezTo>
                  <a:cubicBezTo>
                    <a:pt x="31889" y="9252"/>
                    <a:pt x="31423" y="5282"/>
                    <a:pt x="30927" y="1342"/>
                  </a:cubicBezTo>
                  <a:cubicBezTo>
                    <a:pt x="27360" y="2242"/>
                    <a:pt x="24289" y="4444"/>
                    <a:pt x="22242" y="7484"/>
                  </a:cubicBezTo>
                  <a:cubicBezTo>
                    <a:pt x="20722" y="4475"/>
                    <a:pt x="18333" y="1994"/>
                    <a:pt x="15386" y="381"/>
                  </a:cubicBezTo>
                  <a:cubicBezTo>
                    <a:pt x="15065" y="124"/>
                    <a:pt x="14686" y="0"/>
                    <a:pt x="14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70" name="Google Shape;3963;p60"/>
            <p:cNvSpPr/>
            <p:nvPr/>
          </p:nvSpPr>
          <p:spPr>
            <a:xfrm>
              <a:off x="5743600" y="3038075"/>
              <a:ext cx="637150" cy="256225"/>
            </a:xfrm>
            <a:custGeom>
              <a:avLst/>
              <a:gdLst/>
              <a:ahLst/>
              <a:cxnLst/>
              <a:rect l="l" t="t" r="r" b="b"/>
              <a:pathLst>
                <a:path w="25486" h="10249" extrusionOk="0">
                  <a:moveTo>
                    <a:pt x="14397" y="0"/>
                  </a:moveTo>
                  <a:cubicBezTo>
                    <a:pt x="9167" y="0"/>
                    <a:pt x="4137" y="1512"/>
                    <a:pt x="608" y="5929"/>
                  </a:cubicBezTo>
                  <a:cubicBezTo>
                    <a:pt x="597" y="5950"/>
                    <a:pt x="642" y="5960"/>
                    <a:pt x="711" y="5960"/>
                  </a:cubicBezTo>
                  <a:cubicBezTo>
                    <a:pt x="849" y="5960"/>
                    <a:pt x="1083" y="5919"/>
                    <a:pt x="1166" y="5836"/>
                  </a:cubicBezTo>
                  <a:cubicBezTo>
                    <a:pt x="4175" y="2052"/>
                    <a:pt x="8797" y="284"/>
                    <a:pt x="13574" y="129"/>
                  </a:cubicBezTo>
                  <a:cubicBezTo>
                    <a:pt x="13715" y="127"/>
                    <a:pt x="13856" y="126"/>
                    <a:pt x="13997" y="126"/>
                  </a:cubicBezTo>
                  <a:cubicBezTo>
                    <a:pt x="16124" y="126"/>
                    <a:pt x="18273" y="346"/>
                    <a:pt x="20367" y="811"/>
                  </a:cubicBezTo>
                  <a:cubicBezTo>
                    <a:pt x="21328" y="1028"/>
                    <a:pt x="22259" y="1245"/>
                    <a:pt x="23190" y="1493"/>
                  </a:cubicBezTo>
                  <a:cubicBezTo>
                    <a:pt x="24617" y="1897"/>
                    <a:pt x="24648" y="2238"/>
                    <a:pt x="23686" y="3261"/>
                  </a:cubicBezTo>
                  <a:cubicBezTo>
                    <a:pt x="20522" y="6550"/>
                    <a:pt x="17079" y="9403"/>
                    <a:pt x="12333" y="9807"/>
                  </a:cubicBezTo>
                  <a:cubicBezTo>
                    <a:pt x="11420" y="9887"/>
                    <a:pt x="10402" y="9952"/>
                    <a:pt x="9352" y="9952"/>
                  </a:cubicBezTo>
                  <a:cubicBezTo>
                    <a:pt x="5943" y="9952"/>
                    <a:pt x="2197" y="9268"/>
                    <a:pt x="608" y="6208"/>
                  </a:cubicBezTo>
                  <a:cubicBezTo>
                    <a:pt x="594" y="6182"/>
                    <a:pt x="558" y="6171"/>
                    <a:pt x="509" y="6171"/>
                  </a:cubicBezTo>
                  <a:cubicBezTo>
                    <a:pt x="334" y="6171"/>
                    <a:pt x="1" y="6315"/>
                    <a:pt x="49" y="6363"/>
                  </a:cubicBezTo>
                  <a:cubicBezTo>
                    <a:pt x="1626" y="9390"/>
                    <a:pt x="5429" y="10249"/>
                    <a:pt x="9012" y="10249"/>
                  </a:cubicBezTo>
                  <a:cubicBezTo>
                    <a:pt x="10645" y="10249"/>
                    <a:pt x="12232" y="10071"/>
                    <a:pt x="13543" y="9838"/>
                  </a:cubicBezTo>
                  <a:cubicBezTo>
                    <a:pt x="18568" y="8969"/>
                    <a:pt x="22104" y="5464"/>
                    <a:pt x="25454" y="1897"/>
                  </a:cubicBezTo>
                  <a:cubicBezTo>
                    <a:pt x="25485" y="1835"/>
                    <a:pt x="25485" y="1804"/>
                    <a:pt x="25423" y="1804"/>
                  </a:cubicBezTo>
                  <a:cubicBezTo>
                    <a:pt x="21961" y="770"/>
                    <a:pt x="18128" y="0"/>
                    <a:pt x="14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71" name="Google Shape;3964;p60"/>
            <p:cNvSpPr/>
            <p:nvPr/>
          </p:nvSpPr>
          <p:spPr>
            <a:xfrm>
              <a:off x="5751975" y="3088700"/>
              <a:ext cx="609375" cy="113025"/>
            </a:xfrm>
            <a:custGeom>
              <a:avLst/>
              <a:gdLst/>
              <a:ahLst/>
              <a:cxnLst/>
              <a:rect l="l" t="t" r="r" b="b"/>
              <a:pathLst>
                <a:path w="24375" h="4521" extrusionOk="0">
                  <a:moveTo>
                    <a:pt x="15660" y="0"/>
                  </a:moveTo>
                  <a:cubicBezTo>
                    <a:pt x="10124" y="0"/>
                    <a:pt x="4658" y="887"/>
                    <a:pt x="117" y="4400"/>
                  </a:cubicBezTo>
                  <a:cubicBezTo>
                    <a:pt x="0" y="4488"/>
                    <a:pt x="63" y="4521"/>
                    <a:pt x="175" y="4521"/>
                  </a:cubicBezTo>
                  <a:cubicBezTo>
                    <a:pt x="300" y="4521"/>
                    <a:pt x="486" y="4481"/>
                    <a:pt x="552" y="4431"/>
                  </a:cubicBezTo>
                  <a:cubicBezTo>
                    <a:pt x="4870" y="1098"/>
                    <a:pt x="10006" y="247"/>
                    <a:pt x="15230" y="247"/>
                  </a:cubicBezTo>
                  <a:cubicBezTo>
                    <a:pt x="18075" y="247"/>
                    <a:pt x="20945" y="500"/>
                    <a:pt x="23723" y="740"/>
                  </a:cubicBezTo>
                  <a:cubicBezTo>
                    <a:pt x="23847" y="740"/>
                    <a:pt x="24375" y="492"/>
                    <a:pt x="24064" y="461"/>
                  </a:cubicBezTo>
                  <a:cubicBezTo>
                    <a:pt x="21320" y="231"/>
                    <a:pt x="18481" y="0"/>
                    <a:pt x="15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72" name="Google Shape;3965;p60"/>
            <p:cNvSpPr/>
            <p:nvPr/>
          </p:nvSpPr>
          <p:spPr>
            <a:xfrm>
              <a:off x="5746975" y="3105700"/>
              <a:ext cx="618450" cy="109175"/>
            </a:xfrm>
            <a:custGeom>
              <a:avLst/>
              <a:gdLst/>
              <a:ahLst/>
              <a:cxnLst/>
              <a:rect l="l" t="t" r="r" b="b"/>
              <a:pathLst>
                <a:path w="24738" h="4367" extrusionOk="0">
                  <a:moveTo>
                    <a:pt x="24318" y="1"/>
                  </a:moveTo>
                  <a:cubicBezTo>
                    <a:pt x="24271" y="1"/>
                    <a:pt x="24221" y="9"/>
                    <a:pt x="24171" y="29"/>
                  </a:cubicBezTo>
                  <a:cubicBezTo>
                    <a:pt x="18717" y="2607"/>
                    <a:pt x="12768" y="3921"/>
                    <a:pt x="6780" y="3921"/>
                  </a:cubicBezTo>
                  <a:cubicBezTo>
                    <a:pt x="4697" y="3921"/>
                    <a:pt x="2608" y="3762"/>
                    <a:pt x="535" y="3441"/>
                  </a:cubicBezTo>
                  <a:cubicBezTo>
                    <a:pt x="516" y="3437"/>
                    <a:pt x="498" y="3435"/>
                    <a:pt x="479" y="3435"/>
                  </a:cubicBezTo>
                  <a:cubicBezTo>
                    <a:pt x="221" y="3435"/>
                    <a:pt x="1" y="3818"/>
                    <a:pt x="348" y="3876"/>
                  </a:cubicBezTo>
                  <a:cubicBezTo>
                    <a:pt x="2461" y="4204"/>
                    <a:pt x="4587" y="4366"/>
                    <a:pt x="6709" y="4366"/>
                  </a:cubicBezTo>
                  <a:cubicBezTo>
                    <a:pt x="12814" y="4366"/>
                    <a:pt x="18880" y="3018"/>
                    <a:pt x="24451" y="370"/>
                  </a:cubicBezTo>
                  <a:cubicBezTo>
                    <a:pt x="24737" y="240"/>
                    <a:pt x="24564" y="1"/>
                    <a:pt x="24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73" name="Google Shape;3966;p60"/>
            <p:cNvSpPr/>
            <p:nvPr/>
          </p:nvSpPr>
          <p:spPr>
            <a:xfrm>
              <a:off x="5060100" y="3077400"/>
              <a:ext cx="638225" cy="227675"/>
            </a:xfrm>
            <a:custGeom>
              <a:avLst/>
              <a:gdLst/>
              <a:ahLst/>
              <a:cxnLst/>
              <a:rect l="l" t="t" r="r" b="b"/>
              <a:pathLst>
                <a:path w="25529" h="9107" extrusionOk="0">
                  <a:moveTo>
                    <a:pt x="15539" y="264"/>
                  </a:moveTo>
                  <a:cubicBezTo>
                    <a:pt x="18526" y="264"/>
                    <a:pt x="21394" y="1184"/>
                    <a:pt x="23822" y="3612"/>
                  </a:cubicBezTo>
                  <a:cubicBezTo>
                    <a:pt x="25528" y="5349"/>
                    <a:pt x="21651" y="7241"/>
                    <a:pt x="20317" y="7768"/>
                  </a:cubicBezTo>
                  <a:cubicBezTo>
                    <a:pt x="18539" y="8448"/>
                    <a:pt x="16650" y="8797"/>
                    <a:pt x="14745" y="8797"/>
                  </a:cubicBezTo>
                  <a:cubicBezTo>
                    <a:pt x="14390" y="8797"/>
                    <a:pt x="14034" y="8785"/>
                    <a:pt x="13679" y="8761"/>
                  </a:cubicBezTo>
                  <a:cubicBezTo>
                    <a:pt x="11383" y="8606"/>
                    <a:pt x="9150" y="8234"/>
                    <a:pt x="6947" y="7644"/>
                  </a:cubicBezTo>
                  <a:cubicBezTo>
                    <a:pt x="4853" y="7143"/>
                    <a:pt x="2562" y="6753"/>
                    <a:pt x="876" y="5329"/>
                  </a:cubicBezTo>
                  <a:lnTo>
                    <a:pt x="876" y="5329"/>
                  </a:lnTo>
                  <a:cubicBezTo>
                    <a:pt x="5068" y="2907"/>
                    <a:pt x="10475" y="264"/>
                    <a:pt x="15539" y="264"/>
                  </a:cubicBezTo>
                  <a:close/>
                  <a:moveTo>
                    <a:pt x="15811" y="0"/>
                  </a:moveTo>
                  <a:cubicBezTo>
                    <a:pt x="10594" y="0"/>
                    <a:pt x="4940" y="2639"/>
                    <a:pt x="636" y="5116"/>
                  </a:cubicBezTo>
                  <a:lnTo>
                    <a:pt x="636" y="5116"/>
                  </a:lnTo>
                  <a:cubicBezTo>
                    <a:pt x="630" y="5111"/>
                    <a:pt x="625" y="5106"/>
                    <a:pt x="620" y="5101"/>
                  </a:cubicBezTo>
                  <a:cubicBezTo>
                    <a:pt x="594" y="5075"/>
                    <a:pt x="550" y="5064"/>
                    <a:pt x="498" y="5064"/>
                  </a:cubicBezTo>
                  <a:cubicBezTo>
                    <a:pt x="304" y="5064"/>
                    <a:pt x="1" y="5220"/>
                    <a:pt x="123" y="5318"/>
                  </a:cubicBezTo>
                  <a:cubicBezTo>
                    <a:pt x="157" y="5350"/>
                    <a:pt x="190" y="5382"/>
                    <a:pt x="224" y="5413"/>
                  </a:cubicBezTo>
                  <a:lnTo>
                    <a:pt x="224" y="5413"/>
                  </a:lnTo>
                  <a:cubicBezTo>
                    <a:pt x="229" y="5438"/>
                    <a:pt x="253" y="5458"/>
                    <a:pt x="290" y="5473"/>
                  </a:cubicBezTo>
                  <a:lnTo>
                    <a:pt x="290" y="5473"/>
                  </a:lnTo>
                  <a:cubicBezTo>
                    <a:pt x="2017" y="7018"/>
                    <a:pt x="4413" y="7414"/>
                    <a:pt x="6606" y="7954"/>
                  </a:cubicBezTo>
                  <a:cubicBezTo>
                    <a:pt x="9167" y="8572"/>
                    <a:pt x="11812" y="9107"/>
                    <a:pt x="14460" y="9107"/>
                  </a:cubicBezTo>
                  <a:cubicBezTo>
                    <a:pt x="14603" y="9107"/>
                    <a:pt x="14746" y="9105"/>
                    <a:pt x="14888" y="9102"/>
                  </a:cubicBezTo>
                  <a:cubicBezTo>
                    <a:pt x="18828" y="9040"/>
                    <a:pt x="22674" y="7675"/>
                    <a:pt x="25218" y="4573"/>
                  </a:cubicBezTo>
                  <a:cubicBezTo>
                    <a:pt x="25249" y="4542"/>
                    <a:pt x="25249" y="4480"/>
                    <a:pt x="25218" y="4449"/>
                  </a:cubicBezTo>
                  <a:cubicBezTo>
                    <a:pt x="22644" y="1198"/>
                    <a:pt x="19326" y="0"/>
                    <a:pt x="15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74" name="Google Shape;3967;p60"/>
            <p:cNvSpPr/>
            <p:nvPr/>
          </p:nvSpPr>
          <p:spPr>
            <a:xfrm>
              <a:off x="5080025" y="3129150"/>
              <a:ext cx="608975" cy="118475"/>
            </a:xfrm>
            <a:custGeom>
              <a:avLst/>
              <a:gdLst/>
              <a:ahLst/>
              <a:cxnLst/>
              <a:rect l="l" t="t" r="r" b="b"/>
              <a:pathLst>
                <a:path w="24359" h="4739" extrusionOk="0">
                  <a:moveTo>
                    <a:pt x="14756" y="254"/>
                  </a:moveTo>
                  <a:cubicBezTo>
                    <a:pt x="16227" y="254"/>
                    <a:pt x="17709" y="375"/>
                    <a:pt x="19148" y="580"/>
                  </a:cubicBezTo>
                  <a:cubicBezTo>
                    <a:pt x="19923" y="704"/>
                    <a:pt x="23242" y="1418"/>
                    <a:pt x="23304" y="2255"/>
                  </a:cubicBezTo>
                  <a:cubicBezTo>
                    <a:pt x="23304" y="2844"/>
                    <a:pt x="13812" y="3930"/>
                    <a:pt x="12758" y="4054"/>
                  </a:cubicBezTo>
                  <a:cubicBezTo>
                    <a:pt x="10915" y="4305"/>
                    <a:pt x="9066" y="4488"/>
                    <a:pt x="7228" y="4488"/>
                  </a:cubicBezTo>
                  <a:cubicBezTo>
                    <a:pt x="4982" y="4488"/>
                    <a:pt x="2753" y="4216"/>
                    <a:pt x="570" y="3466"/>
                  </a:cubicBezTo>
                  <a:lnTo>
                    <a:pt x="570" y="3466"/>
                  </a:lnTo>
                  <a:cubicBezTo>
                    <a:pt x="630" y="3459"/>
                    <a:pt x="686" y="3448"/>
                    <a:pt x="722" y="3434"/>
                  </a:cubicBezTo>
                  <a:cubicBezTo>
                    <a:pt x="5034" y="1542"/>
                    <a:pt x="9097" y="301"/>
                    <a:pt x="13843" y="270"/>
                  </a:cubicBezTo>
                  <a:cubicBezTo>
                    <a:pt x="14147" y="259"/>
                    <a:pt x="14451" y="254"/>
                    <a:pt x="14756" y="254"/>
                  </a:cubicBezTo>
                  <a:close/>
                  <a:moveTo>
                    <a:pt x="15000" y="0"/>
                  </a:moveTo>
                  <a:cubicBezTo>
                    <a:pt x="14358" y="0"/>
                    <a:pt x="13722" y="12"/>
                    <a:pt x="13099" y="22"/>
                  </a:cubicBezTo>
                  <a:cubicBezTo>
                    <a:pt x="8508" y="115"/>
                    <a:pt x="4537" y="1511"/>
                    <a:pt x="381" y="3341"/>
                  </a:cubicBezTo>
                  <a:cubicBezTo>
                    <a:pt x="198" y="3424"/>
                    <a:pt x="265" y="3463"/>
                    <a:pt x="390" y="3471"/>
                  </a:cubicBezTo>
                  <a:lnTo>
                    <a:pt x="390" y="3471"/>
                  </a:lnTo>
                  <a:cubicBezTo>
                    <a:pt x="212" y="3516"/>
                    <a:pt x="1" y="3638"/>
                    <a:pt x="133" y="3682"/>
                  </a:cubicBezTo>
                  <a:cubicBezTo>
                    <a:pt x="2333" y="4460"/>
                    <a:pt x="4580" y="4739"/>
                    <a:pt x="6852" y="4739"/>
                  </a:cubicBezTo>
                  <a:cubicBezTo>
                    <a:pt x="8295" y="4739"/>
                    <a:pt x="9749" y="4626"/>
                    <a:pt x="11207" y="4457"/>
                  </a:cubicBezTo>
                  <a:cubicBezTo>
                    <a:pt x="15456" y="3961"/>
                    <a:pt x="19706" y="3248"/>
                    <a:pt x="23956" y="2596"/>
                  </a:cubicBezTo>
                  <a:cubicBezTo>
                    <a:pt x="23987" y="2596"/>
                    <a:pt x="24359" y="2503"/>
                    <a:pt x="24266" y="2410"/>
                  </a:cubicBezTo>
                  <a:cubicBezTo>
                    <a:pt x="21674" y="285"/>
                    <a:pt x="18260" y="0"/>
                    <a:pt x="150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75" name="Google Shape;3968;p60"/>
            <p:cNvSpPr/>
            <p:nvPr/>
          </p:nvSpPr>
          <p:spPr>
            <a:xfrm>
              <a:off x="5751125" y="2398575"/>
              <a:ext cx="297700" cy="648025"/>
            </a:xfrm>
            <a:custGeom>
              <a:avLst/>
              <a:gdLst/>
              <a:ahLst/>
              <a:cxnLst/>
              <a:rect l="l" t="t" r="r" b="b"/>
              <a:pathLst>
                <a:path w="11908" h="25921" extrusionOk="0">
                  <a:moveTo>
                    <a:pt x="11693" y="1"/>
                  </a:moveTo>
                  <a:cubicBezTo>
                    <a:pt x="11532" y="1"/>
                    <a:pt x="11336" y="85"/>
                    <a:pt x="11318" y="211"/>
                  </a:cubicBezTo>
                  <a:cubicBezTo>
                    <a:pt x="10946" y="4988"/>
                    <a:pt x="9550" y="9703"/>
                    <a:pt x="8092" y="14262"/>
                  </a:cubicBezTo>
                  <a:cubicBezTo>
                    <a:pt x="6603" y="18977"/>
                    <a:pt x="3936" y="22576"/>
                    <a:pt x="151" y="25740"/>
                  </a:cubicBezTo>
                  <a:cubicBezTo>
                    <a:pt x="0" y="25853"/>
                    <a:pt x="149" y="25921"/>
                    <a:pt x="323" y="25921"/>
                  </a:cubicBezTo>
                  <a:cubicBezTo>
                    <a:pt x="435" y="25921"/>
                    <a:pt x="556" y="25893"/>
                    <a:pt x="617" y="25833"/>
                  </a:cubicBezTo>
                  <a:cubicBezTo>
                    <a:pt x="3998" y="23010"/>
                    <a:pt x="6728" y="19753"/>
                    <a:pt x="8216" y="15565"/>
                  </a:cubicBezTo>
                  <a:cubicBezTo>
                    <a:pt x="9985" y="10664"/>
                    <a:pt x="11474" y="5360"/>
                    <a:pt x="11908" y="149"/>
                  </a:cubicBezTo>
                  <a:cubicBezTo>
                    <a:pt x="11908" y="45"/>
                    <a:pt x="11809" y="1"/>
                    <a:pt x="11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76" name="Google Shape;3969;p60"/>
            <p:cNvSpPr/>
            <p:nvPr/>
          </p:nvSpPr>
          <p:spPr>
            <a:xfrm>
              <a:off x="5731575" y="2380750"/>
              <a:ext cx="245125" cy="658800"/>
            </a:xfrm>
            <a:custGeom>
              <a:avLst/>
              <a:gdLst/>
              <a:ahLst/>
              <a:cxnLst/>
              <a:rect l="l" t="t" r="r" b="b"/>
              <a:pathLst>
                <a:path w="9805" h="26352" extrusionOk="0">
                  <a:moveTo>
                    <a:pt x="9593" y="0"/>
                  </a:moveTo>
                  <a:cubicBezTo>
                    <a:pt x="9435" y="0"/>
                    <a:pt x="9247" y="84"/>
                    <a:pt x="9247" y="210"/>
                  </a:cubicBezTo>
                  <a:cubicBezTo>
                    <a:pt x="8936" y="5018"/>
                    <a:pt x="8068" y="9764"/>
                    <a:pt x="6672" y="14386"/>
                  </a:cubicBezTo>
                  <a:cubicBezTo>
                    <a:pt x="5338" y="18698"/>
                    <a:pt x="3570" y="23009"/>
                    <a:pt x="158" y="26111"/>
                  </a:cubicBezTo>
                  <a:cubicBezTo>
                    <a:pt x="1" y="26269"/>
                    <a:pt x="167" y="26351"/>
                    <a:pt x="350" y="26351"/>
                  </a:cubicBezTo>
                  <a:cubicBezTo>
                    <a:pt x="455" y="26351"/>
                    <a:pt x="566" y="26323"/>
                    <a:pt x="623" y="26266"/>
                  </a:cubicBezTo>
                  <a:cubicBezTo>
                    <a:pt x="3725" y="23444"/>
                    <a:pt x="5493" y="19628"/>
                    <a:pt x="6796" y="15720"/>
                  </a:cubicBezTo>
                  <a:cubicBezTo>
                    <a:pt x="8440" y="10664"/>
                    <a:pt x="9464" y="5453"/>
                    <a:pt x="9805" y="148"/>
                  </a:cubicBezTo>
                  <a:cubicBezTo>
                    <a:pt x="9805" y="44"/>
                    <a:pt x="9707" y="0"/>
                    <a:pt x="95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77" name="Google Shape;3970;p60"/>
            <p:cNvSpPr/>
            <p:nvPr/>
          </p:nvSpPr>
          <p:spPr>
            <a:xfrm>
              <a:off x="5698150" y="2480575"/>
              <a:ext cx="164575" cy="584850"/>
            </a:xfrm>
            <a:custGeom>
              <a:avLst/>
              <a:gdLst/>
              <a:ahLst/>
              <a:cxnLst/>
              <a:rect l="l" t="t" r="r" b="b"/>
              <a:pathLst>
                <a:path w="6583" h="23394" extrusionOk="0">
                  <a:moveTo>
                    <a:pt x="5986" y="0"/>
                  </a:moveTo>
                  <a:cubicBezTo>
                    <a:pt x="5821" y="0"/>
                    <a:pt x="5590" y="121"/>
                    <a:pt x="5590" y="281"/>
                  </a:cubicBezTo>
                  <a:cubicBezTo>
                    <a:pt x="5993" y="4375"/>
                    <a:pt x="5310" y="8377"/>
                    <a:pt x="4318" y="12347"/>
                  </a:cubicBezTo>
                  <a:cubicBezTo>
                    <a:pt x="3418" y="15977"/>
                    <a:pt x="2674" y="20195"/>
                    <a:pt x="161" y="23111"/>
                  </a:cubicBezTo>
                  <a:cubicBezTo>
                    <a:pt x="1" y="23291"/>
                    <a:pt x="177" y="23394"/>
                    <a:pt x="364" y="23394"/>
                  </a:cubicBezTo>
                  <a:cubicBezTo>
                    <a:pt x="466" y="23394"/>
                    <a:pt x="572" y="23363"/>
                    <a:pt x="626" y="23297"/>
                  </a:cubicBezTo>
                  <a:cubicBezTo>
                    <a:pt x="3077" y="20474"/>
                    <a:pt x="3821" y="16504"/>
                    <a:pt x="4721" y="12999"/>
                  </a:cubicBezTo>
                  <a:cubicBezTo>
                    <a:pt x="5807" y="8780"/>
                    <a:pt x="6582" y="4499"/>
                    <a:pt x="6148" y="126"/>
                  </a:cubicBezTo>
                  <a:cubicBezTo>
                    <a:pt x="6148" y="37"/>
                    <a:pt x="6077" y="0"/>
                    <a:pt x="59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78" name="Google Shape;3971;p60"/>
            <p:cNvSpPr/>
            <p:nvPr/>
          </p:nvSpPr>
          <p:spPr>
            <a:xfrm>
              <a:off x="5689475" y="2367450"/>
              <a:ext cx="98800" cy="693325"/>
            </a:xfrm>
            <a:custGeom>
              <a:avLst/>
              <a:gdLst/>
              <a:ahLst/>
              <a:cxnLst/>
              <a:rect l="l" t="t" r="r" b="b"/>
              <a:pathLst>
                <a:path w="3952" h="27733" extrusionOk="0">
                  <a:moveTo>
                    <a:pt x="1781" y="0"/>
                  </a:moveTo>
                  <a:cubicBezTo>
                    <a:pt x="1596" y="0"/>
                    <a:pt x="1332" y="117"/>
                    <a:pt x="1377" y="184"/>
                  </a:cubicBezTo>
                  <a:cubicBezTo>
                    <a:pt x="3486" y="4465"/>
                    <a:pt x="2990" y="9180"/>
                    <a:pt x="2524" y="13739"/>
                  </a:cubicBezTo>
                  <a:cubicBezTo>
                    <a:pt x="2028" y="18423"/>
                    <a:pt x="1439" y="23138"/>
                    <a:pt x="12" y="27667"/>
                  </a:cubicBezTo>
                  <a:cubicBezTo>
                    <a:pt x="0" y="27713"/>
                    <a:pt x="68" y="27733"/>
                    <a:pt x="161" y="27733"/>
                  </a:cubicBezTo>
                  <a:cubicBezTo>
                    <a:pt x="320" y="27733"/>
                    <a:pt x="551" y="27672"/>
                    <a:pt x="570" y="27574"/>
                  </a:cubicBezTo>
                  <a:cubicBezTo>
                    <a:pt x="2090" y="22828"/>
                    <a:pt x="2648" y="17896"/>
                    <a:pt x="3145" y="12933"/>
                  </a:cubicBezTo>
                  <a:cubicBezTo>
                    <a:pt x="3579" y="8590"/>
                    <a:pt x="3951" y="4092"/>
                    <a:pt x="1935" y="60"/>
                  </a:cubicBezTo>
                  <a:cubicBezTo>
                    <a:pt x="1909" y="17"/>
                    <a:pt x="1851" y="0"/>
                    <a:pt x="1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79" name="Google Shape;3972;p60"/>
            <p:cNvSpPr/>
            <p:nvPr/>
          </p:nvSpPr>
          <p:spPr>
            <a:xfrm>
              <a:off x="5615300" y="2314875"/>
              <a:ext cx="76800" cy="747400"/>
            </a:xfrm>
            <a:custGeom>
              <a:avLst/>
              <a:gdLst/>
              <a:ahLst/>
              <a:cxnLst/>
              <a:rect l="l" t="t" r="r" b="b"/>
              <a:pathLst>
                <a:path w="3072" h="29896" extrusionOk="0">
                  <a:moveTo>
                    <a:pt x="2167" y="1"/>
                  </a:moveTo>
                  <a:cubicBezTo>
                    <a:pt x="2049" y="1"/>
                    <a:pt x="1916" y="31"/>
                    <a:pt x="1862" y="85"/>
                  </a:cubicBezTo>
                  <a:cubicBezTo>
                    <a:pt x="280" y="1543"/>
                    <a:pt x="156" y="3838"/>
                    <a:pt x="63" y="5885"/>
                  </a:cubicBezTo>
                  <a:cubicBezTo>
                    <a:pt x="1" y="8336"/>
                    <a:pt x="187" y="10817"/>
                    <a:pt x="590" y="13237"/>
                  </a:cubicBezTo>
                  <a:cubicBezTo>
                    <a:pt x="1428" y="18727"/>
                    <a:pt x="2700" y="24249"/>
                    <a:pt x="1521" y="29770"/>
                  </a:cubicBezTo>
                  <a:cubicBezTo>
                    <a:pt x="1508" y="29859"/>
                    <a:pt x="1594" y="29896"/>
                    <a:pt x="1702" y="29896"/>
                  </a:cubicBezTo>
                  <a:cubicBezTo>
                    <a:pt x="1858" y="29896"/>
                    <a:pt x="2061" y="29818"/>
                    <a:pt x="2079" y="29708"/>
                  </a:cubicBezTo>
                  <a:lnTo>
                    <a:pt x="2079" y="29739"/>
                  </a:lnTo>
                  <a:cubicBezTo>
                    <a:pt x="3072" y="25086"/>
                    <a:pt x="2358" y="20433"/>
                    <a:pt x="1583" y="15780"/>
                  </a:cubicBezTo>
                  <a:cubicBezTo>
                    <a:pt x="1149" y="13361"/>
                    <a:pt x="839" y="10879"/>
                    <a:pt x="652" y="8429"/>
                  </a:cubicBezTo>
                  <a:cubicBezTo>
                    <a:pt x="528" y="5947"/>
                    <a:pt x="249" y="2008"/>
                    <a:pt x="2327" y="178"/>
                  </a:cubicBezTo>
                  <a:cubicBezTo>
                    <a:pt x="2451" y="54"/>
                    <a:pt x="2323" y="1"/>
                    <a:pt x="2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80" name="Google Shape;3973;p60"/>
            <p:cNvSpPr/>
            <p:nvPr/>
          </p:nvSpPr>
          <p:spPr>
            <a:xfrm>
              <a:off x="5490450" y="2387450"/>
              <a:ext cx="164025" cy="654550"/>
            </a:xfrm>
            <a:custGeom>
              <a:avLst/>
              <a:gdLst/>
              <a:ahLst/>
              <a:cxnLst/>
              <a:rect l="l" t="t" r="r" b="b"/>
              <a:pathLst>
                <a:path w="6561" h="26182" extrusionOk="0">
                  <a:moveTo>
                    <a:pt x="2768" y="0"/>
                  </a:moveTo>
                  <a:cubicBezTo>
                    <a:pt x="2609" y="0"/>
                    <a:pt x="2378" y="61"/>
                    <a:pt x="2358" y="159"/>
                  </a:cubicBezTo>
                  <a:cubicBezTo>
                    <a:pt x="869" y="4285"/>
                    <a:pt x="1149" y="8659"/>
                    <a:pt x="1924" y="12908"/>
                  </a:cubicBezTo>
                  <a:cubicBezTo>
                    <a:pt x="2731" y="17437"/>
                    <a:pt x="4095" y="21873"/>
                    <a:pt x="5957" y="26123"/>
                  </a:cubicBezTo>
                  <a:cubicBezTo>
                    <a:pt x="5973" y="26164"/>
                    <a:pt x="6026" y="26181"/>
                    <a:pt x="6094" y="26181"/>
                  </a:cubicBezTo>
                  <a:cubicBezTo>
                    <a:pt x="6275" y="26181"/>
                    <a:pt x="6560" y="26058"/>
                    <a:pt x="6515" y="25967"/>
                  </a:cubicBezTo>
                  <a:cubicBezTo>
                    <a:pt x="3196" y="18368"/>
                    <a:pt x="1" y="8286"/>
                    <a:pt x="2917" y="66"/>
                  </a:cubicBezTo>
                  <a:cubicBezTo>
                    <a:pt x="2928" y="21"/>
                    <a:pt x="2860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81" name="Google Shape;3974;p60"/>
            <p:cNvSpPr/>
            <p:nvPr/>
          </p:nvSpPr>
          <p:spPr>
            <a:xfrm>
              <a:off x="5298150" y="2321025"/>
              <a:ext cx="304600" cy="714575"/>
            </a:xfrm>
            <a:custGeom>
              <a:avLst/>
              <a:gdLst/>
              <a:ahLst/>
              <a:cxnLst/>
              <a:rect l="l" t="t" r="r" b="b"/>
              <a:pathLst>
                <a:path w="12184" h="28583" extrusionOk="0">
                  <a:moveTo>
                    <a:pt x="927" y="1"/>
                  </a:moveTo>
                  <a:cubicBezTo>
                    <a:pt x="772" y="1"/>
                    <a:pt x="576" y="85"/>
                    <a:pt x="558" y="211"/>
                  </a:cubicBezTo>
                  <a:cubicBezTo>
                    <a:pt x="0" y="5794"/>
                    <a:pt x="434" y="11502"/>
                    <a:pt x="2544" y="16775"/>
                  </a:cubicBezTo>
                  <a:cubicBezTo>
                    <a:pt x="4436" y="21552"/>
                    <a:pt x="6886" y="26019"/>
                    <a:pt x="11508" y="28562"/>
                  </a:cubicBezTo>
                  <a:cubicBezTo>
                    <a:pt x="11537" y="28577"/>
                    <a:pt x="11573" y="28583"/>
                    <a:pt x="11613" y="28583"/>
                  </a:cubicBezTo>
                  <a:cubicBezTo>
                    <a:pt x="11837" y="28583"/>
                    <a:pt x="12184" y="28388"/>
                    <a:pt x="11974" y="28283"/>
                  </a:cubicBezTo>
                  <a:cubicBezTo>
                    <a:pt x="7228" y="25678"/>
                    <a:pt x="4684" y="20901"/>
                    <a:pt x="2854" y="15969"/>
                  </a:cubicBezTo>
                  <a:cubicBezTo>
                    <a:pt x="962" y="10943"/>
                    <a:pt x="589" y="5484"/>
                    <a:pt x="1117" y="149"/>
                  </a:cubicBezTo>
                  <a:cubicBezTo>
                    <a:pt x="1130" y="45"/>
                    <a:pt x="1039" y="1"/>
                    <a:pt x="9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182" name="Google Shape;3975;p60"/>
            <p:cNvSpPr/>
            <p:nvPr/>
          </p:nvSpPr>
          <p:spPr>
            <a:xfrm>
              <a:off x="5384225" y="2362825"/>
              <a:ext cx="244900" cy="668550"/>
            </a:xfrm>
            <a:custGeom>
              <a:avLst/>
              <a:gdLst/>
              <a:ahLst/>
              <a:cxnLst/>
              <a:rect l="l" t="t" r="r" b="b"/>
              <a:pathLst>
                <a:path w="9796" h="26742" extrusionOk="0">
                  <a:moveTo>
                    <a:pt x="2637" y="0"/>
                  </a:moveTo>
                  <a:cubicBezTo>
                    <a:pt x="2478" y="0"/>
                    <a:pt x="2223" y="69"/>
                    <a:pt x="2203" y="152"/>
                  </a:cubicBezTo>
                  <a:cubicBezTo>
                    <a:pt x="0" y="9706"/>
                    <a:pt x="3412" y="19105"/>
                    <a:pt x="9182" y="26704"/>
                  </a:cubicBezTo>
                  <a:cubicBezTo>
                    <a:pt x="9209" y="26731"/>
                    <a:pt x="9253" y="26742"/>
                    <a:pt x="9305" y="26742"/>
                  </a:cubicBezTo>
                  <a:cubicBezTo>
                    <a:pt x="9496" y="26742"/>
                    <a:pt x="9796" y="26598"/>
                    <a:pt x="9771" y="26549"/>
                  </a:cubicBezTo>
                  <a:lnTo>
                    <a:pt x="9740" y="26549"/>
                  </a:lnTo>
                  <a:cubicBezTo>
                    <a:pt x="4002" y="18981"/>
                    <a:pt x="559" y="9582"/>
                    <a:pt x="2761" y="59"/>
                  </a:cubicBezTo>
                  <a:cubicBezTo>
                    <a:pt x="2771" y="17"/>
                    <a:pt x="2716" y="0"/>
                    <a:pt x="2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682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33" name="Google Shape;3474;p40"/>
          <p:cNvSpPr/>
          <p:nvPr/>
        </p:nvSpPr>
        <p:spPr>
          <a:xfrm>
            <a:off x="1721033" y="2135455"/>
            <a:ext cx="3471763" cy="3024603"/>
          </a:xfrm>
          <a:custGeom>
            <a:avLst/>
            <a:gdLst/>
            <a:ahLst/>
            <a:cxnLst/>
            <a:rect l="l" t="t" r="r" b="b"/>
            <a:pathLst>
              <a:path w="95808" h="83468" extrusionOk="0">
                <a:moveTo>
                  <a:pt x="14743" y="1"/>
                </a:moveTo>
                <a:cubicBezTo>
                  <a:pt x="6597" y="1"/>
                  <a:pt x="1" y="6597"/>
                  <a:pt x="1" y="14743"/>
                </a:cubicBezTo>
                <a:lnTo>
                  <a:pt x="1" y="68725"/>
                </a:lnTo>
                <a:cubicBezTo>
                  <a:pt x="1" y="76871"/>
                  <a:pt x="6597" y="83467"/>
                  <a:pt x="14743" y="83467"/>
                </a:cubicBezTo>
                <a:lnTo>
                  <a:pt x="81066" y="83467"/>
                </a:lnTo>
                <a:cubicBezTo>
                  <a:pt x="89212" y="83467"/>
                  <a:pt x="95808" y="76871"/>
                  <a:pt x="95808" y="68725"/>
                </a:cubicBezTo>
                <a:lnTo>
                  <a:pt x="95808" y="14743"/>
                </a:lnTo>
                <a:cubicBezTo>
                  <a:pt x="95808" y="6597"/>
                  <a:pt x="89212" y="1"/>
                  <a:pt x="81066" y="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9534" name="Google Shape;3475;p40"/>
          <p:cNvSpPr txBox="1">
            <a:spLocks noGrp="1"/>
          </p:cNvSpPr>
          <p:nvPr>
            <p:ph type="title"/>
          </p:nvPr>
        </p:nvSpPr>
        <p:spPr>
          <a:xfrm>
            <a:off x="5665766" y="487100"/>
            <a:ext cx="6102721" cy="100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lvl="0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Implementasi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Metode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Photovoice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9535" name="Google Shape;3476;p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2133"/>
              </a:spcBef>
              <a:buClr>
                <a:schemeClr val="dk1"/>
              </a:buClr>
              <a:buSzPts val="1100"/>
              <a:buNone/>
            </a:pP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grpSp>
        <p:nvGrpSpPr>
          <p:cNvPr id="112" name="Google Shape;3477;p40"/>
          <p:cNvGrpSpPr/>
          <p:nvPr/>
        </p:nvGrpSpPr>
        <p:grpSpPr>
          <a:xfrm flipH="1">
            <a:off x="2104666" y="1815363"/>
            <a:ext cx="3240828" cy="3344715"/>
            <a:chOff x="3836975" y="2014000"/>
            <a:chExt cx="2370875" cy="2446875"/>
          </a:xfrm>
        </p:grpSpPr>
        <p:sp>
          <p:nvSpPr>
            <p:cNvPr id="1049536" name="Google Shape;3478;p40"/>
            <p:cNvSpPr/>
            <p:nvPr/>
          </p:nvSpPr>
          <p:spPr>
            <a:xfrm>
              <a:off x="3836975" y="2985050"/>
              <a:ext cx="544850" cy="507725"/>
            </a:xfrm>
            <a:custGeom>
              <a:avLst/>
              <a:gdLst/>
              <a:ahLst/>
              <a:cxnLst/>
              <a:rect l="l" t="t" r="r" b="b"/>
              <a:pathLst>
                <a:path w="21794" h="20309" extrusionOk="0">
                  <a:moveTo>
                    <a:pt x="17016" y="1"/>
                  </a:moveTo>
                  <a:cubicBezTo>
                    <a:pt x="16950" y="1"/>
                    <a:pt x="16880" y="12"/>
                    <a:pt x="16809" y="34"/>
                  </a:cubicBezTo>
                  <a:cubicBezTo>
                    <a:pt x="16171" y="217"/>
                    <a:pt x="14438" y="1767"/>
                    <a:pt x="13891" y="4168"/>
                  </a:cubicBezTo>
                  <a:cubicBezTo>
                    <a:pt x="13891" y="4168"/>
                    <a:pt x="13635" y="4779"/>
                    <a:pt x="12995" y="4779"/>
                  </a:cubicBezTo>
                  <a:cubicBezTo>
                    <a:pt x="12841" y="4779"/>
                    <a:pt x="12664" y="4743"/>
                    <a:pt x="12462" y="4654"/>
                  </a:cubicBezTo>
                  <a:cubicBezTo>
                    <a:pt x="10912" y="3955"/>
                    <a:pt x="5745" y="1311"/>
                    <a:pt x="4803" y="977"/>
                  </a:cubicBezTo>
                  <a:cubicBezTo>
                    <a:pt x="4447" y="862"/>
                    <a:pt x="4059" y="785"/>
                    <a:pt x="3766" y="785"/>
                  </a:cubicBezTo>
                  <a:cubicBezTo>
                    <a:pt x="3358" y="785"/>
                    <a:pt x="3134" y="935"/>
                    <a:pt x="3435" y="1341"/>
                  </a:cubicBezTo>
                  <a:cubicBezTo>
                    <a:pt x="3800" y="1828"/>
                    <a:pt x="5897" y="3408"/>
                    <a:pt x="7021" y="4259"/>
                  </a:cubicBezTo>
                  <a:cubicBezTo>
                    <a:pt x="5819" y="3377"/>
                    <a:pt x="3417" y="1696"/>
                    <a:pt x="2586" y="1696"/>
                  </a:cubicBezTo>
                  <a:cubicBezTo>
                    <a:pt x="2473" y="1696"/>
                    <a:pt x="2388" y="1728"/>
                    <a:pt x="2341" y="1797"/>
                  </a:cubicBezTo>
                  <a:cubicBezTo>
                    <a:pt x="2128" y="2132"/>
                    <a:pt x="2462" y="2800"/>
                    <a:pt x="3648" y="3803"/>
                  </a:cubicBezTo>
                  <a:cubicBezTo>
                    <a:pt x="2766" y="3226"/>
                    <a:pt x="1945" y="2770"/>
                    <a:pt x="1672" y="2770"/>
                  </a:cubicBezTo>
                  <a:cubicBezTo>
                    <a:pt x="0" y="2800"/>
                    <a:pt x="4803" y="6448"/>
                    <a:pt x="4803" y="6448"/>
                  </a:cubicBezTo>
                  <a:cubicBezTo>
                    <a:pt x="2262" y="4565"/>
                    <a:pt x="1736" y="4003"/>
                    <a:pt x="1443" y="4003"/>
                  </a:cubicBezTo>
                  <a:cubicBezTo>
                    <a:pt x="1343" y="4003"/>
                    <a:pt x="1271" y="4068"/>
                    <a:pt x="1155" y="4168"/>
                  </a:cubicBezTo>
                  <a:cubicBezTo>
                    <a:pt x="851" y="4442"/>
                    <a:pt x="1398" y="5232"/>
                    <a:pt x="3009" y="6873"/>
                  </a:cubicBezTo>
                  <a:lnTo>
                    <a:pt x="9028" y="13682"/>
                  </a:lnTo>
                  <a:lnTo>
                    <a:pt x="12584" y="20308"/>
                  </a:lnTo>
                  <a:lnTo>
                    <a:pt x="21794" y="14989"/>
                  </a:lnTo>
                  <a:lnTo>
                    <a:pt x="16292" y="7451"/>
                  </a:lnTo>
                  <a:cubicBezTo>
                    <a:pt x="16231" y="6904"/>
                    <a:pt x="16201" y="6235"/>
                    <a:pt x="16201" y="5475"/>
                  </a:cubicBezTo>
                  <a:cubicBezTo>
                    <a:pt x="16171" y="4806"/>
                    <a:pt x="16292" y="4168"/>
                    <a:pt x="16505" y="3530"/>
                  </a:cubicBezTo>
                  <a:cubicBezTo>
                    <a:pt x="16748" y="2770"/>
                    <a:pt x="17143" y="1767"/>
                    <a:pt x="17508" y="1281"/>
                  </a:cubicBezTo>
                  <a:cubicBezTo>
                    <a:pt x="17915" y="738"/>
                    <a:pt x="17571" y="1"/>
                    <a:pt x="17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37" name="Google Shape;3479;p40"/>
            <p:cNvSpPr/>
            <p:nvPr/>
          </p:nvSpPr>
          <p:spPr>
            <a:xfrm>
              <a:off x="3893950" y="3082975"/>
              <a:ext cx="116300" cy="89975"/>
            </a:xfrm>
            <a:custGeom>
              <a:avLst/>
              <a:gdLst/>
              <a:ahLst/>
              <a:cxnLst/>
              <a:rect l="l" t="t" r="r" b="b"/>
              <a:pathLst>
                <a:path w="4652" h="3599" extrusionOk="0">
                  <a:moveTo>
                    <a:pt x="82" y="0"/>
                  </a:moveTo>
                  <a:cubicBezTo>
                    <a:pt x="72" y="0"/>
                    <a:pt x="65" y="3"/>
                    <a:pt x="62" y="8"/>
                  </a:cubicBezTo>
                  <a:cubicBezTo>
                    <a:pt x="1" y="69"/>
                    <a:pt x="943" y="950"/>
                    <a:pt x="2220" y="1953"/>
                  </a:cubicBezTo>
                  <a:cubicBezTo>
                    <a:pt x="3417" y="2888"/>
                    <a:pt x="4446" y="3598"/>
                    <a:pt x="4579" y="3598"/>
                  </a:cubicBezTo>
                  <a:cubicBezTo>
                    <a:pt x="4584" y="3598"/>
                    <a:pt x="4588" y="3597"/>
                    <a:pt x="4590" y="3595"/>
                  </a:cubicBezTo>
                  <a:cubicBezTo>
                    <a:pt x="4651" y="3503"/>
                    <a:pt x="3709" y="2622"/>
                    <a:pt x="2463" y="1649"/>
                  </a:cubicBezTo>
                  <a:cubicBezTo>
                    <a:pt x="1287" y="703"/>
                    <a:pt x="247" y="0"/>
                    <a:pt x="82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38" name="Google Shape;3480;p40"/>
            <p:cNvSpPr/>
            <p:nvPr/>
          </p:nvSpPr>
          <p:spPr>
            <a:xfrm>
              <a:off x="3909925" y="3054100"/>
              <a:ext cx="129950" cy="88550"/>
            </a:xfrm>
            <a:custGeom>
              <a:avLst/>
              <a:gdLst/>
              <a:ahLst/>
              <a:cxnLst/>
              <a:rect l="l" t="t" r="r" b="b"/>
              <a:pathLst>
                <a:path w="5198" h="3542" extrusionOk="0">
                  <a:moveTo>
                    <a:pt x="82" y="0"/>
                  </a:moveTo>
                  <a:cubicBezTo>
                    <a:pt x="71" y="0"/>
                    <a:pt x="64" y="3"/>
                    <a:pt x="61" y="8"/>
                  </a:cubicBezTo>
                  <a:cubicBezTo>
                    <a:pt x="0" y="99"/>
                    <a:pt x="1094" y="950"/>
                    <a:pt x="2492" y="1923"/>
                  </a:cubicBezTo>
                  <a:cubicBezTo>
                    <a:pt x="3811" y="2840"/>
                    <a:pt x="4941" y="3542"/>
                    <a:pt x="5116" y="3542"/>
                  </a:cubicBezTo>
                  <a:cubicBezTo>
                    <a:pt x="5126" y="3542"/>
                    <a:pt x="5133" y="3539"/>
                    <a:pt x="5137" y="3534"/>
                  </a:cubicBezTo>
                  <a:cubicBezTo>
                    <a:pt x="5198" y="3443"/>
                    <a:pt x="4103" y="2592"/>
                    <a:pt x="2705" y="1619"/>
                  </a:cubicBezTo>
                  <a:cubicBezTo>
                    <a:pt x="1386" y="701"/>
                    <a:pt x="257" y="0"/>
                    <a:pt x="82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39" name="Google Shape;3481;p40"/>
            <p:cNvSpPr/>
            <p:nvPr/>
          </p:nvSpPr>
          <p:spPr>
            <a:xfrm>
              <a:off x="3937275" y="3028250"/>
              <a:ext cx="123875" cy="82500"/>
            </a:xfrm>
            <a:custGeom>
              <a:avLst/>
              <a:gdLst/>
              <a:ahLst/>
              <a:cxnLst/>
              <a:rect l="l" t="t" r="r" b="b"/>
              <a:pathLst>
                <a:path w="4955" h="3300" extrusionOk="0">
                  <a:moveTo>
                    <a:pt x="84" y="0"/>
                  </a:moveTo>
                  <a:cubicBezTo>
                    <a:pt x="73" y="0"/>
                    <a:pt x="65" y="3"/>
                    <a:pt x="61" y="9"/>
                  </a:cubicBezTo>
                  <a:cubicBezTo>
                    <a:pt x="0" y="100"/>
                    <a:pt x="1034" y="920"/>
                    <a:pt x="2371" y="1802"/>
                  </a:cubicBezTo>
                  <a:cubicBezTo>
                    <a:pt x="3627" y="2658"/>
                    <a:pt x="4695" y="3300"/>
                    <a:pt x="4871" y="3300"/>
                  </a:cubicBezTo>
                  <a:cubicBezTo>
                    <a:pt x="4883" y="3300"/>
                    <a:pt x="4890" y="3297"/>
                    <a:pt x="4894" y="3291"/>
                  </a:cubicBezTo>
                  <a:cubicBezTo>
                    <a:pt x="4955" y="3200"/>
                    <a:pt x="3921" y="2410"/>
                    <a:pt x="2584" y="1498"/>
                  </a:cubicBezTo>
                  <a:cubicBezTo>
                    <a:pt x="1328" y="642"/>
                    <a:pt x="260" y="0"/>
                    <a:pt x="8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40" name="Google Shape;3482;p40"/>
            <p:cNvSpPr/>
            <p:nvPr/>
          </p:nvSpPr>
          <p:spPr>
            <a:xfrm>
              <a:off x="4062650" y="3197150"/>
              <a:ext cx="742450" cy="986350"/>
            </a:xfrm>
            <a:custGeom>
              <a:avLst/>
              <a:gdLst/>
              <a:ahLst/>
              <a:cxnLst/>
              <a:rect l="l" t="t" r="r" b="b"/>
              <a:pathLst>
                <a:path w="29698" h="39454" extrusionOk="0">
                  <a:moveTo>
                    <a:pt x="7782" y="0"/>
                  </a:moveTo>
                  <a:lnTo>
                    <a:pt x="1" y="5198"/>
                  </a:lnTo>
                  <a:cubicBezTo>
                    <a:pt x="1" y="5198"/>
                    <a:pt x="15016" y="33071"/>
                    <a:pt x="16840" y="35594"/>
                  </a:cubicBezTo>
                  <a:cubicBezTo>
                    <a:pt x="18664" y="38147"/>
                    <a:pt x="24682" y="39454"/>
                    <a:pt x="24682" y="39454"/>
                  </a:cubicBezTo>
                  <a:lnTo>
                    <a:pt x="29697" y="2778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41" name="Google Shape;3483;p40"/>
            <p:cNvSpPr/>
            <p:nvPr/>
          </p:nvSpPr>
          <p:spPr>
            <a:xfrm>
              <a:off x="5523175" y="2225250"/>
              <a:ext cx="281175" cy="548600"/>
            </a:xfrm>
            <a:custGeom>
              <a:avLst/>
              <a:gdLst/>
              <a:ahLst/>
              <a:cxnLst/>
              <a:rect l="l" t="t" r="r" b="b"/>
              <a:pathLst>
                <a:path w="11247" h="21944" extrusionOk="0">
                  <a:moveTo>
                    <a:pt x="4985" y="0"/>
                  </a:moveTo>
                  <a:lnTo>
                    <a:pt x="0" y="20457"/>
                  </a:lnTo>
                  <a:cubicBezTo>
                    <a:pt x="109" y="21273"/>
                    <a:pt x="901" y="21944"/>
                    <a:pt x="1742" y="21944"/>
                  </a:cubicBezTo>
                  <a:cubicBezTo>
                    <a:pt x="1840" y="21944"/>
                    <a:pt x="1938" y="21935"/>
                    <a:pt x="2037" y="21916"/>
                  </a:cubicBezTo>
                  <a:cubicBezTo>
                    <a:pt x="2949" y="21764"/>
                    <a:pt x="3617" y="20730"/>
                    <a:pt x="3404" y="19818"/>
                  </a:cubicBezTo>
                  <a:lnTo>
                    <a:pt x="3404" y="19818"/>
                  </a:lnTo>
                  <a:cubicBezTo>
                    <a:pt x="3628" y="20754"/>
                    <a:pt x="4574" y="21282"/>
                    <a:pt x="5531" y="21282"/>
                  </a:cubicBezTo>
                  <a:cubicBezTo>
                    <a:pt x="6003" y="21282"/>
                    <a:pt x="6478" y="21153"/>
                    <a:pt x="6870" y="20882"/>
                  </a:cubicBezTo>
                  <a:cubicBezTo>
                    <a:pt x="8025" y="20092"/>
                    <a:pt x="8329" y="18390"/>
                    <a:pt x="7873" y="17052"/>
                  </a:cubicBezTo>
                  <a:lnTo>
                    <a:pt x="7873" y="17052"/>
                  </a:lnTo>
                  <a:cubicBezTo>
                    <a:pt x="8237" y="17381"/>
                    <a:pt x="8722" y="17545"/>
                    <a:pt x="9203" y="17545"/>
                  </a:cubicBezTo>
                  <a:cubicBezTo>
                    <a:pt x="9524" y="17545"/>
                    <a:pt x="9842" y="17472"/>
                    <a:pt x="10122" y="17326"/>
                  </a:cubicBezTo>
                  <a:cubicBezTo>
                    <a:pt x="10821" y="16931"/>
                    <a:pt x="11247" y="16080"/>
                    <a:pt x="11125" y="15289"/>
                  </a:cubicBezTo>
                  <a:cubicBezTo>
                    <a:pt x="10821" y="13587"/>
                    <a:pt x="8693" y="13040"/>
                    <a:pt x="7508" y="11794"/>
                  </a:cubicBezTo>
                  <a:cubicBezTo>
                    <a:pt x="6049" y="10274"/>
                    <a:pt x="6201" y="7934"/>
                    <a:pt x="6383" y="5836"/>
                  </a:cubicBezTo>
                  <a:cubicBezTo>
                    <a:pt x="6566" y="3769"/>
                    <a:pt x="6566" y="1368"/>
                    <a:pt x="49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42" name="Google Shape;3484;p40"/>
            <p:cNvSpPr/>
            <p:nvPr/>
          </p:nvSpPr>
          <p:spPr>
            <a:xfrm>
              <a:off x="4916000" y="2112775"/>
              <a:ext cx="493975" cy="495975"/>
            </a:xfrm>
            <a:custGeom>
              <a:avLst/>
              <a:gdLst/>
              <a:ahLst/>
              <a:cxnLst/>
              <a:rect l="l" t="t" r="r" b="b"/>
              <a:pathLst>
                <a:path w="19759" h="19839" extrusionOk="0">
                  <a:moveTo>
                    <a:pt x="19758" y="1"/>
                  </a:moveTo>
                  <a:lnTo>
                    <a:pt x="19758" y="1"/>
                  </a:lnTo>
                  <a:cubicBezTo>
                    <a:pt x="17631" y="1325"/>
                    <a:pt x="15120" y="2000"/>
                    <a:pt x="12619" y="2000"/>
                  </a:cubicBezTo>
                  <a:cubicBezTo>
                    <a:pt x="11331" y="2000"/>
                    <a:pt x="10045" y="1821"/>
                    <a:pt x="8816" y="1460"/>
                  </a:cubicBezTo>
                  <a:cubicBezTo>
                    <a:pt x="7691" y="1125"/>
                    <a:pt x="6627" y="639"/>
                    <a:pt x="5503" y="457"/>
                  </a:cubicBezTo>
                  <a:cubicBezTo>
                    <a:pt x="5165" y="393"/>
                    <a:pt x="4813" y="356"/>
                    <a:pt x="4463" y="356"/>
                  </a:cubicBezTo>
                  <a:cubicBezTo>
                    <a:pt x="3647" y="356"/>
                    <a:pt x="2837" y="554"/>
                    <a:pt x="2220" y="1065"/>
                  </a:cubicBezTo>
                  <a:cubicBezTo>
                    <a:pt x="1308" y="1764"/>
                    <a:pt x="943" y="3192"/>
                    <a:pt x="1642" y="4104"/>
                  </a:cubicBezTo>
                  <a:cubicBezTo>
                    <a:pt x="1977" y="4530"/>
                    <a:pt x="2463" y="4773"/>
                    <a:pt x="2706" y="5229"/>
                  </a:cubicBezTo>
                  <a:cubicBezTo>
                    <a:pt x="3162" y="6141"/>
                    <a:pt x="2433" y="7205"/>
                    <a:pt x="1673" y="7873"/>
                  </a:cubicBezTo>
                  <a:cubicBezTo>
                    <a:pt x="913" y="8542"/>
                    <a:pt x="1" y="9332"/>
                    <a:pt x="92" y="10335"/>
                  </a:cubicBezTo>
                  <a:cubicBezTo>
                    <a:pt x="214" y="11399"/>
                    <a:pt x="1308" y="11977"/>
                    <a:pt x="2250" y="12433"/>
                  </a:cubicBezTo>
                  <a:cubicBezTo>
                    <a:pt x="3223" y="12889"/>
                    <a:pt x="4287" y="13648"/>
                    <a:pt x="4165" y="14682"/>
                  </a:cubicBezTo>
                  <a:cubicBezTo>
                    <a:pt x="4104" y="15563"/>
                    <a:pt x="3253" y="16110"/>
                    <a:pt x="2889" y="16901"/>
                  </a:cubicBezTo>
                  <a:cubicBezTo>
                    <a:pt x="2402" y="17934"/>
                    <a:pt x="2949" y="19272"/>
                    <a:pt x="3952" y="19697"/>
                  </a:cubicBezTo>
                  <a:cubicBezTo>
                    <a:pt x="4186" y="19793"/>
                    <a:pt x="4434" y="19838"/>
                    <a:pt x="4682" y="19838"/>
                  </a:cubicBezTo>
                  <a:cubicBezTo>
                    <a:pt x="5530" y="19838"/>
                    <a:pt x="6382" y="19312"/>
                    <a:pt x="6688" y="18512"/>
                  </a:cubicBezTo>
                  <a:lnTo>
                    <a:pt x="1975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43" name="Google Shape;3485;p40"/>
            <p:cNvSpPr/>
            <p:nvPr/>
          </p:nvSpPr>
          <p:spPr>
            <a:xfrm>
              <a:off x="4985150" y="2087125"/>
              <a:ext cx="661150" cy="1104725"/>
            </a:xfrm>
            <a:custGeom>
              <a:avLst/>
              <a:gdLst/>
              <a:ahLst/>
              <a:cxnLst/>
              <a:rect l="l" t="t" r="r" b="b"/>
              <a:pathLst>
                <a:path w="26446" h="44189" extrusionOk="0">
                  <a:moveTo>
                    <a:pt x="14402" y="1"/>
                  </a:moveTo>
                  <a:cubicBezTo>
                    <a:pt x="9333" y="1"/>
                    <a:pt x="4803" y="3499"/>
                    <a:pt x="3618" y="8595"/>
                  </a:cubicBezTo>
                  <a:cubicBezTo>
                    <a:pt x="2433" y="13793"/>
                    <a:pt x="1156" y="19568"/>
                    <a:pt x="791" y="22425"/>
                  </a:cubicBezTo>
                  <a:cubicBezTo>
                    <a:pt x="1" y="28292"/>
                    <a:pt x="5746" y="30055"/>
                    <a:pt x="5746" y="30055"/>
                  </a:cubicBezTo>
                  <a:lnTo>
                    <a:pt x="4712" y="35009"/>
                  </a:lnTo>
                  <a:cubicBezTo>
                    <a:pt x="3831" y="39143"/>
                    <a:pt x="6506" y="43216"/>
                    <a:pt x="10670" y="44037"/>
                  </a:cubicBezTo>
                  <a:cubicBezTo>
                    <a:pt x="11179" y="44139"/>
                    <a:pt x="11686" y="44188"/>
                    <a:pt x="12186" y="44188"/>
                  </a:cubicBezTo>
                  <a:cubicBezTo>
                    <a:pt x="15690" y="44188"/>
                    <a:pt x="18839" y="41765"/>
                    <a:pt x="19637" y="38201"/>
                  </a:cubicBezTo>
                  <a:lnTo>
                    <a:pt x="25017" y="13459"/>
                  </a:lnTo>
                  <a:cubicBezTo>
                    <a:pt x="26445" y="7471"/>
                    <a:pt x="22615" y="1452"/>
                    <a:pt x="16567" y="206"/>
                  </a:cubicBezTo>
                  <a:lnTo>
                    <a:pt x="15989" y="115"/>
                  </a:lnTo>
                  <a:cubicBezTo>
                    <a:pt x="15456" y="38"/>
                    <a:pt x="14926" y="1"/>
                    <a:pt x="14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44" name="Google Shape;3486;p40"/>
            <p:cNvSpPr/>
            <p:nvPr/>
          </p:nvSpPr>
          <p:spPr>
            <a:xfrm>
              <a:off x="5099900" y="2382150"/>
              <a:ext cx="45625" cy="41100"/>
            </a:xfrm>
            <a:custGeom>
              <a:avLst/>
              <a:gdLst/>
              <a:ahLst/>
              <a:cxnLst/>
              <a:rect l="l" t="t" r="r" b="b"/>
              <a:pathLst>
                <a:path w="1825" h="1644" extrusionOk="0">
                  <a:moveTo>
                    <a:pt x="902" y="0"/>
                  </a:moveTo>
                  <a:cubicBezTo>
                    <a:pt x="511" y="0"/>
                    <a:pt x="172" y="280"/>
                    <a:pt x="92" y="655"/>
                  </a:cubicBezTo>
                  <a:cubicBezTo>
                    <a:pt x="1" y="1080"/>
                    <a:pt x="305" y="1506"/>
                    <a:pt x="761" y="1627"/>
                  </a:cubicBezTo>
                  <a:cubicBezTo>
                    <a:pt x="816" y="1638"/>
                    <a:pt x="870" y="1643"/>
                    <a:pt x="925" y="1643"/>
                  </a:cubicBezTo>
                  <a:cubicBezTo>
                    <a:pt x="1321" y="1643"/>
                    <a:pt x="1680" y="1363"/>
                    <a:pt x="1733" y="989"/>
                  </a:cubicBezTo>
                  <a:cubicBezTo>
                    <a:pt x="1824" y="533"/>
                    <a:pt x="1520" y="107"/>
                    <a:pt x="1065" y="16"/>
                  </a:cubicBezTo>
                  <a:cubicBezTo>
                    <a:pt x="1010" y="5"/>
                    <a:pt x="955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45" name="Google Shape;3487;p40"/>
            <p:cNvSpPr/>
            <p:nvPr/>
          </p:nvSpPr>
          <p:spPr>
            <a:xfrm>
              <a:off x="5095350" y="2361350"/>
              <a:ext cx="85125" cy="28475"/>
            </a:xfrm>
            <a:custGeom>
              <a:avLst/>
              <a:gdLst/>
              <a:ahLst/>
              <a:cxnLst/>
              <a:rect l="l" t="t" r="r" b="b"/>
              <a:pathLst>
                <a:path w="3405" h="1139" extrusionOk="0">
                  <a:moveTo>
                    <a:pt x="1479" y="0"/>
                  </a:moveTo>
                  <a:cubicBezTo>
                    <a:pt x="1054" y="0"/>
                    <a:pt x="698" y="126"/>
                    <a:pt x="456" y="271"/>
                  </a:cubicBezTo>
                  <a:cubicBezTo>
                    <a:pt x="122" y="423"/>
                    <a:pt x="0" y="605"/>
                    <a:pt x="61" y="666"/>
                  </a:cubicBezTo>
                  <a:cubicBezTo>
                    <a:pt x="74" y="684"/>
                    <a:pt x="101" y="691"/>
                    <a:pt x="139" y="691"/>
                  </a:cubicBezTo>
                  <a:cubicBezTo>
                    <a:pt x="323" y="691"/>
                    <a:pt x="780" y="519"/>
                    <a:pt x="1359" y="519"/>
                  </a:cubicBezTo>
                  <a:cubicBezTo>
                    <a:pt x="1479" y="519"/>
                    <a:pt x="1604" y="527"/>
                    <a:pt x="1733" y="544"/>
                  </a:cubicBezTo>
                  <a:cubicBezTo>
                    <a:pt x="2559" y="654"/>
                    <a:pt x="3135" y="1139"/>
                    <a:pt x="3304" y="1139"/>
                  </a:cubicBezTo>
                  <a:cubicBezTo>
                    <a:pt x="3322" y="1139"/>
                    <a:pt x="3335" y="1133"/>
                    <a:pt x="3344" y="1122"/>
                  </a:cubicBezTo>
                  <a:cubicBezTo>
                    <a:pt x="3405" y="1091"/>
                    <a:pt x="3344" y="879"/>
                    <a:pt x="3070" y="636"/>
                  </a:cubicBezTo>
                  <a:cubicBezTo>
                    <a:pt x="2827" y="392"/>
                    <a:pt x="2371" y="119"/>
                    <a:pt x="1824" y="28"/>
                  </a:cubicBezTo>
                  <a:cubicBezTo>
                    <a:pt x="1705" y="9"/>
                    <a:pt x="1590" y="0"/>
                    <a:pt x="14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46" name="Google Shape;3488;p40"/>
            <p:cNvSpPr/>
            <p:nvPr/>
          </p:nvSpPr>
          <p:spPr>
            <a:xfrm>
              <a:off x="5320275" y="2418625"/>
              <a:ext cx="45625" cy="41125"/>
            </a:xfrm>
            <a:custGeom>
              <a:avLst/>
              <a:gdLst/>
              <a:ahLst/>
              <a:cxnLst/>
              <a:rect l="l" t="t" r="r" b="b"/>
              <a:pathLst>
                <a:path w="1825" h="1645" extrusionOk="0">
                  <a:moveTo>
                    <a:pt x="900" y="0"/>
                  </a:moveTo>
                  <a:cubicBezTo>
                    <a:pt x="504" y="0"/>
                    <a:pt x="145" y="280"/>
                    <a:pt x="92" y="655"/>
                  </a:cubicBezTo>
                  <a:cubicBezTo>
                    <a:pt x="0" y="1110"/>
                    <a:pt x="304" y="1536"/>
                    <a:pt x="760" y="1627"/>
                  </a:cubicBezTo>
                  <a:cubicBezTo>
                    <a:pt x="819" y="1639"/>
                    <a:pt x="878" y="1645"/>
                    <a:pt x="936" y="1645"/>
                  </a:cubicBezTo>
                  <a:cubicBezTo>
                    <a:pt x="1327" y="1645"/>
                    <a:pt x="1680" y="1386"/>
                    <a:pt x="1733" y="989"/>
                  </a:cubicBezTo>
                  <a:cubicBezTo>
                    <a:pt x="1824" y="563"/>
                    <a:pt x="1520" y="138"/>
                    <a:pt x="1064" y="16"/>
                  </a:cubicBezTo>
                  <a:cubicBezTo>
                    <a:pt x="1009" y="5"/>
                    <a:pt x="955" y="0"/>
                    <a:pt x="9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47" name="Google Shape;3489;p40"/>
            <p:cNvSpPr/>
            <p:nvPr/>
          </p:nvSpPr>
          <p:spPr>
            <a:xfrm>
              <a:off x="5316475" y="2397825"/>
              <a:ext cx="85125" cy="29050"/>
            </a:xfrm>
            <a:custGeom>
              <a:avLst/>
              <a:gdLst/>
              <a:ahLst/>
              <a:cxnLst/>
              <a:rect l="l" t="t" r="r" b="b"/>
              <a:pathLst>
                <a:path w="3405" h="1162" extrusionOk="0">
                  <a:moveTo>
                    <a:pt x="1461" y="0"/>
                  </a:moveTo>
                  <a:cubicBezTo>
                    <a:pt x="1043" y="0"/>
                    <a:pt x="667" y="126"/>
                    <a:pt x="426" y="271"/>
                  </a:cubicBezTo>
                  <a:cubicBezTo>
                    <a:pt x="122" y="423"/>
                    <a:pt x="0" y="605"/>
                    <a:pt x="61" y="666"/>
                  </a:cubicBezTo>
                  <a:cubicBezTo>
                    <a:pt x="70" y="684"/>
                    <a:pt x="93" y="691"/>
                    <a:pt x="129" y="691"/>
                  </a:cubicBezTo>
                  <a:cubicBezTo>
                    <a:pt x="303" y="691"/>
                    <a:pt x="773" y="519"/>
                    <a:pt x="1357" y="519"/>
                  </a:cubicBezTo>
                  <a:cubicBezTo>
                    <a:pt x="1478" y="519"/>
                    <a:pt x="1604" y="526"/>
                    <a:pt x="1733" y="544"/>
                  </a:cubicBezTo>
                  <a:cubicBezTo>
                    <a:pt x="2579" y="657"/>
                    <a:pt x="3137" y="1162"/>
                    <a:pt x="3310" y="1162"/>
                  </a:cubicBezTo>
                  <a:cubicBezTo>
                    <a:pt x="3324" y="1162"/>
                    <a:pt x="3335" y="1159"/>
                    <a:pt x="3344" y="1152"/>
                  </a:cubicBezTo>
                  <a:cubicBezTo>
                    <a:pt x="3405" y="1091"/>
                    <a:pt x="3344" y="879"/>
                    <a:pt x="3070" y="635"/>
                  </a:cubicBezTo>
                  <a:cubicBezTo>
                    <a:pt x="2827" y="392"/>
                    <a:pt x="2371" y="119"/>
                    <a:pt x="1794" y="28"/>
                  </a:cubicBezTo>
                  <a:cubicBezTo>
                    <a:pt x="1681" y="9"/>
                    <a:pt x="1570" y="0"/>
                    <a:pt x="14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48" name="Google Shape;3490;p40"/>
            <p:cNvSpPr/>
            <p:nvPr/>
          </p:nvSpPr>
          <p:spPr>
            <a:xfrm>
              <a:off x="5154625" y="2383300"/>
              <a:ext cx="97275" cy="186675"/>
            </a:xfrm>
            <a:custGeom>
              <a:avLst/>
              <a:gdLst/>
              <a:ahLst/>
              <a:cxnLst/>
              <a:rect l="l" t="t" r="r" b="b"/>
              <a:pathLst>
                <a:path w="3891" h="7467" extrusionOk="0">
                  <a:moveTo>
                    <a:pt x="3767" y="0"/>
                  </a:moveTo>
                  <a:cubicBezTo>
                    <a:pt x="3660" y="0"/>
                    <a:pt x="2543" y="1844"/>
                    <a:pt x="1246" y="4195"/>
                  </a:cubicBezTo>
                  <a:cubicBezTo>
                    <a:pt x="912" y="4773"/>
                    <a:pt x="608" y="5320"/>
                    <a:pt x="335" y="5837"/>
                  </a:cubicBezTo>
                  <a:cubicBezTo>
                    <a:pt x="213" y="6110"/>
                    <a:pt x="0" y="6384"/>
                    <a:pt x="61" y="6748"/>
                  </a:cubicBezTo>
                  <a:cubicBezTo>
                    <a:pt x="122" y="6931"/>
                    <a:pt x="274" y="7052"/>
                    <a:pt x="395" y="7113"/>
                  </a:cubicBezTo>
                  <a:cubicBezTo>
                    <a:pt x="547" y="7204"/>
                    <a:pt x="669" y="7204"/>
                    <a:pt x="790" y="7235"/>
                  </a:cubicBezTo>
                  <a:cubicBezTo>
                    <a:pt x="1512" y="7379"/>
                    <a:pt x="2005" y="7466"/>
                    <a:pt x="2195" y="7466"/>
                  </a:cubicBezTo>
                  <a:cubicBezTo>
                    <a:pt x="2245" y="7466"/>
                    <a:pt x="2274" y="7460"/>
                    <a:pt x="2280" y="7448"/>
                  </a:cubicBezTo>
                  <a:cubicBezTo>
                    <a:pt x="2280" y="7417"/>
                    <a:pt x="1733" y="7235"/>
                    <a:pt x="851" y="6992"/>
                  </a:cubicBezTo>
                  <a:cubicBezTo>
                    <a:pt x="608" y="6931"/>
                    <a:pt x="395" y="6840"/>
                    <a:pt x="395" y="6688"/>
                  </a:cubicBezTo>
                  <a:cubicBezTo>
                    <a:pt x="365" y="6505"/>
                    <a:pt x="487" y="6293"/>
                    <a:pt x="639" y="6019"/>
                  </a:cubicBezTo>
                  <a:cubicBezTo>
                    <a:pt x="942" y="5502"/>
                    <a:pt x="1246" y="4955"/>
                    <a:pt x="1581" y="4378"/>
                  </a:cubicBezTo>
                  <a:cubicBezTo>
                    <a:pt x="2888" y="2007"/>
                    <a:pt x="3891" y="61"/>
                    <a:pt x="3769" y="1"/>
                  </a:cubicBezTo>
                  <a:cubicBezTo>
                    <a:pt x="3769" y="0"/>
                    <a:pt x="3768" y="0"/>
                    <a:pt x="37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49" name="Google Shape;3491;p40"/>
            <p:cNvSpPr/>
            <p:nvPr/>
          </p:nvSpPr>
          <p:spPr>
            <a:xfrm>
              <a:off x="5324075" y="2313850"/>
              <a:ext cx="103375" cy="39425"/>
            </a:xfrm>
            <a:custGeom>
              <a:avLst/>
              <a:gdLst/>
              <a:ahLst/>
              <a:cxnLst/>
              <a:rect l="l" t="t" r="r" b="b"/>
              <a:pathLst>
                <a:path w="4135" h="1577" extrusionOk="0">
                  <a:moveTo>
                    <a:pt x="1333" y="1"/>
                  </a:moveTo>
                  <a:cubicBezTo>
                    <a:pt x="1074" y="1"/>
                    <a:pt x="840" y="30"/>
                    <a:pt x="639" y="73"/>
                  </a:cubicBezTo>
                  <a:cubicBezTo>
                    <a:pt x="244" y="195"/>
                    <a:pt x="0" y="347"/>
                    <a:pt x="31" y="469"/>
                  </a:cubicBezTo>
                  <a:cubicBezTo>
                    <a:pt x="92" y="712"/>
                    <a:pt x="1004" y="742"/>
                    <a:pt x="2037" y="1016"/>
                  </a:cubicBezTo>
                  <a:cubicBezTo>
                    <a:pt x="2897" y="1243"/>
                    <a:pt x="3610" y="1576"/>
                    <a:pt x="3930" y="1576"/>
                  </a:cubicBezTo>
                  <a:cubicBezTo>
                    <a:pt x="3994" y="1576"/>
                    <a:pt x="4043" y="1563"/>
                    <a:pt x="4073" y="1532"/>
                  </a:cubicBezTo>
                  <a:cubicBezTo>
                    <a:pt x="4134" y="1411"/>
                    <a:pt x="4013" y="1168"/>
                    <a:pt x="3709" y="894"/>
                  </a:cubicBezTo>
                  <a:cubicBezTo>
                    <a:pt x="3405" y="590"/>
                    <a:pt x="2888" y="286"/>
                    <a:pt x="2280" y="134"/>
                  </a:cubicBezTo>
                  <a:cubicBezTo>
                    <a:pt x="1943" y="38"/>
                    <a:pt x="1623" y="1"/>
                    <a:pt x="13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50" name="Google Shape;3492;p40"/>
            <p:cNvSpPr/>
            <p:nvPr/>
          </p:nvSpPr>
          <p:spPr>
            <a:xfrm>
              <a:off x="5112825" y="2295525"/>
              <a:ext cx="80575" cy="29000"/>
            </a:xfrm>
            <a:custGeom>
              <a:avLst/>
              <a:gdLst/>
              <a:ahLst/>
              <a:cxnLst/>
              <a:rect l="l" t="t" r="r" b="b"/>
              <a:pathLst>
                <a:path w="3223" h="1160" extrusionOk="0">
                  <a:moveTo>
                    <a:pt x="1432" y="0"/>
                  </a:moveTo>
                  <a:cubicBezTo>
                    <a:pt x="1020" y="0"/>
                    <a:pt x="651" y="109"/>
                    <a:pt x="426" y="259"/>
                  </a:cubicBezTo>
                  <a:cubicBezTo>
                    <a:pt x="122" y="442"/>
                    <a:pt x="0" y="624"/>
                    <a:pt x="61" y="746"/>
                  </a:cubicBezTo>
                  <a:cubicBezTo>
                    <a:pt x="213" y="958"/>
                    <a:pt x="852" y="837"/>
                    <a:pt x="1611" y="958"/>
                  </a:cubicBezTo>
                  <a:cubicBezTo>
                    <a:pt x="2143" y="1003"/>
                    <a:pt x="2609" y="1160"/>
                    <a:pt x="2894" y="1160"/>
                  </a:cubicBezTo>
                  <a:cubicBezTo>
                    <a:pt x="3001" y="1160"/>
                    <a:pt x="3082" y="1138"/>
                    <a:pt x="3131" y="1080"/>
                  </a:cubicBezTo>
                  <a:cubicBezTo>
                    <a:pt x="3222" y="989"/>
                    <a:pt x="3131" y="776"/>
                    <a:pt x="2888" y="533"/>
                  </a:cubicBezTo>
                  <a:cubicBezTo>
                    <a:pt x="2645" y="320"/>
                    <a:pt x="2219" y="77"/>
                    <a:pt x="1703" y="16"/>
                  </a:cubicBezTo>
                  <a:cubicBezTo>
                    <a:pt x="1611" y="5"/>
                    <a:pt x="1521" y="0"/>
                    <a:pt x="14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51" name="Google Shape;3493;p40"/>
            <p:cNvSpPr/>
            <p:nvPr/>
          </p:nvSpPr>
          <p:spPr>
            <a:xfrm>
              <a:off x="5474525" y="2164825"/>
              <a:ext cx="196075" cy="425800"/>
            </a:xfrm>
            <a:custGeom>
              <a:avLst/>
              <a:gdLst/>
              <a:ahLst/>
              <a:cxnLst/>
              <a:rect l="l" t="t" r="r" b="b"/>
              <a:pathLst>
                <a:path w="7843" h="17032" extrusionOk="0">
                  <a:moveTo>
                    <a:pt x="4287" y="0"/>
                  </a:moveTo>
                  <a:cubicBezTo>
                    <a:pt x="4126" y="0"/>
                    <a:pt x="3963" y="24"/>
                    <a:pt x="3800" y="77"/>
                  </a:cubicBezTo>
                  <a:cubicBezTo>
                    <a:pt x="2736" y="411"/>
                    <a:pt x="1186" y="2053"/>
                    <a:pt x="305" y="2721"/>
                  </a:cubicBezTo>
                  <a:lnTo>
                    <a:pt x="1" y="2995"/>
                  </a:lnTo>
                  <a:cubicBezTo>
                    <a:pt x="31" y="2995"/>
                    <a:pt x="31" y="3025"/>
                    <a:pt x="31" y="3025"/>
                  </a:cubicBezTo>
                  <a:cubicBezTo>
                    <a:pt x="852" y="3907"/>
                    <a:pt x="1338" y="5062"/>
                    <a:pt x="1308" y="6247"/>
                  </a:cubicBezTo>
                  <a:lnTo>
                    <a:pt x="1308" y="6369"/>
                  </a:lnTo>
                  <a:cubicBezTo>
                    <a:pt x="1308" y="8101"/>
                    <a:pt x="1004" y="9773"/>
                    <a:pt x="1004" y="11506"/>
                  </a:cubicBezTo>
                  <a:cubicBezTo>
                    <a:pt x="1004" y="13208"/>
                    <a:pt x="1338" y="14971"/>
                    <a:pt x="2402" y="16308"/>
                  </a:cubicBezTo>
                  <a:cubicBezTo>
                    <a:pt x="2722" y="16692"/>
                    <a:pt x="3237" y="17031"/>
                    <a:pt x="3683" y="17031"/>
                  </a:cubicBezTo>
                  <a:cubicBezTo>
                    <a:pt x="3873" y="17031"/>
                    <a:pt x="4050" y="16970"/>
                    <a:pt x="4195" y="16825"/>
                  </a:cubicBezTo>
                  <a:cubicBezTo>
                    <a:pt x="4408" y="16643"/>
                    <a:pt x="4469" y="16339"/>
                    <a:pt x="4530" y="16095"/>
                  </a:cubicBezTo>
                  <a:cubicBezTo>
                    <a:pt x="5442" y="12083"/>
                    <a:pt x="7053" y="8679"/>
                    <a:pt x="7661" y="4454"/>
                  </a:cubicBezTo>
                  <a:cubicBezTo>
                    <a:pt x="7843" y="3299"/>
                    <a:pt x="7448" y="2144"/>
                    <a:pt x="6627" y="1323"/>
                  </a:cubicBezTo>
                  <a:cubicBezTo>
                    <a:pt x="5962" y="683"/>
                    <a:pt x="5145" y="0"/>
                    <a:pt x="428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52" name="Google Shape;3494;p40"/>
            <p:cNvSpPr/>
            <p:nvPr/>
          </p:nvSpPr>
          <p:spPr>
            <a:xfrm>
              <a:off x="5524350" y="2481725"/>
              <a:ext cx="127675" cy="153950"/>
            </a:xfrm>
            <a:custGeom>
              <a:avLst/>
              <a:gdLst/>
              <a:ahLst/>
              <a:cxnLst/>
              <a:rect l="l" t="t" r="r" b="b"/>
              <a:pathLst>
                <a:path w="5107" h="6158" extrusionOk="0">
                  <a:moveTo>
                    <a:pt x="1718" y="0"/>
                  </a:moveTo>
                  <a:cubicBezTo>
                    <a:pt x="1359" y="0"/>
                    <a:pt x="1107" y="38"/>
                    <a:pt x="1078" y="45"/>
                  </a:cubicBezTo>
                  <a:cubicBezTo>
                    <a:pt x="1078" y="45"/>
                    <a:pt x="14" y="5669"/>
                    <a:pt x="14" y="5760"/>
                  </a:cubicBezTo>
                  <a:cubicBezTo>
                    <a:pt x="0" y="5814"/>
                    <a:pt x="772" y="6158"/>
                    <a:pt x="1693" y="6158"/>
                  </a:cubicBezTo>
                  <a:cubicBezTo>
                    <a:pt x="2821" y="6158"/>
                    <a:pt x="4172" y="5642"/>
                    <a:pt x="4573" y="3450"/>
                  </a:cubicBezTo>
                  <a:cubicBezTo>
                    <a:pt x="5106" y="392"/>
                    <a:pt x="2867" y="0"/>
                    <a:pt x="1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53" name="Google Shape;3495;p40"/>
            <p:cNvSpPr/>
            <p:nvPr/>
          </p:nvSpPr>
          <p:spPr>
            <a:xfrm>
              <a:off x="5561150" y="2518075"/>
              <a:ext cx="53975" cy="86500"/>
            </a:xfrm>
            <a:custGeom>
              <a:avLst/>
              <a:gdLst/>
              <a:ahLst/>
              <a:cxnLst/>
              <a:rect l="l" t="t" r="r" b="b"/>
              <a:pathLst>
                <a:path w="2159" h="3460" extrusionOk="0">
                  <a:moveTo>
                    <a:pt x="1224" y="0"/>
                  </a:moveTo>
                  <a:cubicBezTo>
                    <a:pt x="1146" y="0"/>
                    <a:pt x="1075" y="15"/>
                    <a:pt x="1004" y="50"/>
                  </a:cubicBezTo>
                  <a:cubicBezTo>
                    <a:pt x="882" y="111"/>
                    <a:pt x="822" y="202"/>
                    <a:pt x="791" y="263"/>
                  </a:cubicBezTo>
                  <a:cubicBezTo>
                    <a:pt x="738" y="422"/>
                    <a:pt x="778" y="512"/>
                    <a:pt x="809" y="512"/>
                  </a:cubicBezTo>
                  <a:cubicBezTo>
                    <a:pt x="813" y="512"/>
                    <a:pt x="818" y="510"/>
                    <a:pt x="822" y="506"/>
                  </a:cubicBezTo>
                  <a:cubicBezTo>
                    <a:pt x="822" y="506"/>
                    <a:pt x="822" y="415"/>
                    <a:pt x="882" y="324"/>
                  </a:cubicBezTo>
                  <a:cubicBezTo>
                    <a:pt x="951" y="256"/>
                    <a:pt x="1053" y="170"/>
                    <a:pt x="1190" y="170"/>
                  </a:cubicBezTo>
                  <a:cubicBezTo>
                    <a:pt x="1236" y="170"/>
                    <a:pt x="1285" y="180"/>
                    <a:pt x="1338" y="202"/>
                  </a:cubicBezTo>
                  <a:cubicBezTo>
                    <a:pt x="1551" y="294"/>
                    <a:pt x="1703" y="506"/>
                    <a:pt x="1764" y="841"/>
                  </a:cubicBezTo>
                  <a:cubicBezTo>
                    <a:pt x="1855" y="1145"/>
                    <a:pt x="1855" y="1509"/>
                    <a:pt x="1794" y="1874"/>
                  </a:cubicBezTo>
                  <a:cubicBezTo>
                    <a:pt x="1642" y="2573"/>
                    <a:pt x="1156" y="3181"/>
                    <a:pt x="700" y="3272"/>
                  </a:cubicBezTo>
                  <a:cubicBezTo>
                    <a:pt x="662" y="3278"/>
                    <a:pt x="626" y="3280"/>
                    <a:pt x="590" y="3280"/>
                  </a:cubicBezTo>
                  <a:cubicBezTo>
                    <a:pt x="425" y="3280"/>
                    <a:pt x="283" y="3226"/>
                    <a:pt x="183" y="3151"/>
                  </a:cubicBezTo>
                  <a:cubicBezTo>
                    <a:pt x="92" y="3090"/>
                    <a:pt x="31" y="3029"/>
                    <a:pt x="31" y="3029"/>
                  </a:cubicBezTo>
                  <a:lnTo>
                    <a:pt x="31" y="3029"/>
                  </a:lnTo>
                  <a:cubicBezTo>
                    <a:pt x="1" y="3029"/>
                    <a:pt x="1" y="3120"/>
                    <a:pt x="122" y="3242"/>
                  </a:cubicBezTo>
                  <a:cubicBezTo>
                    <a:pt x="204" y="3351"/>
                    <a:pt x="407" y="3460"/>
                    <a:pt x="645" y="3460"/>
                  </a:cubicBezTo>
                  <a:cubicBezTo>
                    <a:pt x="673" y="3460"/>
                    <a:pt x="702" y="3458"/>
                    <a:pt x="730" y="3455"/>
                  </a:cubicBezTo>
                  <a:cubicBezTo>
                    <a:pt x="1338" y="3394"/>
                    <a:pt x="1885" y="2725"/>
                    <a:pt x="2068" y="1935"/>
                  </a:cubicBezTo>
                  <a:cubicBezTo>
                    <a:pt x="2159" y="1509"/>
                    <a:pt x="2129" y="1114"/>
                    <a:pt x="2007" y="780"/>
                  </a:cubicBezTo>
                  <a:cubicBezTo>
                    <a:pt x="1946" y="446"/>
                    <a:pt x="1703" y="111"/>
                    <a:pt x="1399" y="20"/>
                  </a:cubicBezTo>
                  <a:cubicBezTo>
                    <a:pt x="1336" y="7"/>
                    <a:pt x="1278" y="0"/>
                    <a:pt x="122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54" name="Google Shape;3496;p40"/>
            <p:cNvSpPr/>
            <p:nvPr/>
          </p:nvSpPr>
          <p:spPr>
            <a:xfrm>
              <a:off x="4980325" y="2018375"/>
              <a:ext cx="620375" cy="262975"/>
            </a:xfrm>
            <a:custGeom>
              <a:avLst/>
              <a:gdLst/>
              <a:ahLst/>
              <a:cxnLst/>
              <a:rect l="l" t="t" r="r" b="b"/>
              <a:pathLst>
                <a:path w="24815" h="10519" extrusionOk="0">
                  <a:moveTo>
                    <a:pt x="4792" y="1"/>
                  </a:moveTo>
                  <a:cubicBezTo>
                    <a:pt x="3969" y="1"/>
                    <a:pt x="3107" y="340"/>
                    <a:pt x="2686" y="1041"/>
                  </a:cubicBezTo>
                  <a:cubicBezTo>
                    <a:pt x="2313" y="1663"/>
                    <a:pt x="2469" y="2569"/>
                    <a:pt x="3004" y="3028"/>
                  </a:cubicBezTo>
                  <a:lnTo>
                    <a:pt x="3004" y="3028"/>
                  </a:lnTo>
                  <a:cubicBezTo>
                    <a:pt x="2779" y="2939"/>
                    <a:pt x="2537" y="2898"/>
                    <a:pt x="2294" y="2898"/>
                  </a:cubicBezTo>
                  <a:cubicBezTo>
                    <a:pt x="1426" y="2898"/>
                    <a:pt x="535" y="3431"/>
                    <a:pt x="285" y="4263"/>
                  </a:cubicBezTo>
                  <a:cubicBezTo>
                    <a:pt x="0" y="5237"/>
                    <a:pt x="644" y="6304"/>
                    <a:pt x="1548" y="6680"/>
                  </a:cubicBezTo>
                  <a:lnTo>
                    <a:pt x="1548" y="6680"/>
                  </a:lnTo>
                  <a:cubicBezTo>
                    <a:pt x="1176" y="6822"/>
                    <a:pt x="850" y="7189"/>
                    <a:pt x="832" y="7607"/>
                  </a:cubicBezTo>
                  <a:cubicBezTo>
                    <a:pt x="802" y="8336"/>
                    <a:pt x="1349" y="8944"/>
                    <a:pt x="1957" y="9339"/>
                  </a:cubicBezTo>
                  <a:cubicBezTo>
                    <a:pt x="2992" y="9976"/>
                    <a:pt x="4196" y="10222"/>
                    <a:pt x="5417" y="10222"/>
                  </a:cubicBezTo>
                  <a:cubicBezTo>
                    <a:pt x="6060" y="10222"/>
                    <a:pt x="6707" y="10154"/>
                    <a:pt x="7337" y="10038"/>
                  </a:cubicBezTo>
                  <a:cubicBezTo>
                    <a:pt x="9161" y="9704"/>
                    <a:pt x="10893" y="9035"/>
                    <a:pt x="12687" y="8671"/>
                  </a:cubicBezTo>
                  <a:cubicBezTo>
                    <a:pt x="13879" y="8412"/>
                    <a:pt x="15591" y="8024"/>
                    <a:pt x="17084" y="8024"/>
                  </a:cubicBezTo>
                  <a:cubicBezTo>
                    <a:pt x="17874" y="8024"/>
                    <a:pt x="18603" y="8133"/>
                    <a:pt x="19161" y="8427"/>
                  </a:cubicBezTo>
                  <a:cubicBezTo>
                    <a:pt x="20295" y="9023"/>
                    <a:pt x="20953" y="10518"/>
                    <a:pt x="21654" y="10518"/>
                  </a:cubicBezTo>
                  <a:cubicBezTo>
                    <a:pt x="21704" y="10518"/>
                    <a:pt x="21754" y="10511"/>
                    <a:pt x="21805" y="10494"/>
                  </a:cubicBezTo>
                  <a:cubicBezTo>
                    <a:pt x="22535" y="10281"/>
                    <a:pt x="23082" y="9613"/>
                    <a:pt x="23325" y="8883"/>
                  </a:cubicBezTo>
                  <a:cubicBezTo>
                    <a:pt x="23599" y="8154"/>
                    <a:pt x="23599" y="7364"/>
                    <a:pt x="23599" y="6573"/>
                  </a:cubicBezTo>
                  <a:cubicBezTo>
                    <a:pt x="24814" y="5114"/>
                    <a:pt x="22444" y="2409"/>
                    <a:pt x="20559" y="1497"/>
                  </a:cubicBezTo>
                  <a:cubicBezTo>
                    <a:pt x="19814" y="1137"/>
                    <a:pt x="18935" y="1009"/>
                    <a:pt x="18018" y="1009"/>
                  </a:cubicBezTo>
                  <a:cubicBezTo>
                    <a:pt x="16615" y="1009"/>
                    <a:pt x="15121" y="1307"/>
                    <a:pt x="13872" y="1528"/>
                  </a:cubicBezTo>
                  <a:cubicBezTo>
                    <a:pt x="12853" y="1717"/>
                    <a:pt x="11816" y="1999"/>
                    <a:pt x="10804" y="1999"/>
                  </a:cubicBezTo>
                  <a:cubicBezTo>
                    <a:pt x="10517" y="1999"/>
                    <a:pt x="10233" y="1976"/>
                    <a:pt x="9951" y="1923"/>
                  </a:cubicBezTo>
                  <a:cubicBezTo>
                    <a:pt x="9070" y="1771"/>
                    <a:pt x="8279" y="1315"/>
                    <a:pt x="7489" y="889"/>
                  </a:cubicBezTo>
                  <a:cubicBezTo>
                    <a:pt x="6699" y="494"/>
                    <a:pt x="5878" y="99"/>
                    <a:pt x="4996" y="8"/>
                  </a:cubicBezTo>
                  <a:cubicBezTo>
                    <a:pt x="4929" y="3"/>
                    <a:pt x="4861" y="1"/>
                    <a:pt x="47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55" name="Google Shape;3497;p40"/>
            <p:cNvSpPr/>
            <p:nvPr/>
          </p:nvSpPr>
          <p:spPr>
            <a:xfrm>
              <a:off x="5578650" y="2210050"/>
              <a:ext cx="208225" cy="436200"/>
            </a:xfrm>
            <a:custGeom>
              <a:avLst/>
              <a:gdLst/>
              <a:ahLst/>
              <a:cxnLst/>
              <a:rect l="l" t="t" r="r" b="b"/>
              <a:pathLst>
                <a:path w="8329" h="17448" extrusionOk="0">
                  <a:moveTo>
                    <a:pt x="213" y="0"/>
                  </a:moveTo>
                  <a:cubicBezTo>
                    <a:pt x="61" y="31"/>
                    <a:pt x="0" y="31"/>
                    <a:pt x="0" y="61"/>
                  </a:cubicBezTo>
                  <a:cubicBezTo>
                    <a:pt x="0" y="61"/>
                    <a:pt x="60" y="49"/>
                    <a:pt x="175" y="49"/>
                  </a:cubicBezTo>
                  <a:cubicBezTo>
                    <a:pt x="318" y="49"/>
                    <a:pt x="547" y="68"/>
                    <a:pt x="851" y="152"/>
                  </a:cubicBezTo>
                  <a:cubicBezTo>
                    <a:pt x="1368" y="304"/>
                    <a:pt x="2128" y="730"/>
                    <a:pt x="2644" y="1581"/>
                  </a:cubicBezTo>
                  <a:cubicBezTo>
                    <a:pt x="3161" y="2432"/>
                    <a:pt x="3344" y="3648"/>
                    <a:pt x="3222" y="4955"/>
                  </a:cubicBezTo>
                  <a:cubicBezTo>
                    <a:pt x="3100" y="6262"/>
                    <a:pt x="2675" y="7691"/>
                    <a:pt x="2644" y="9241"/>
                  </a:cubicBezTo>
                  <a:cubicBezTo>
                    <a:pt x="2614" y="10031"/>
                    <a:pt x="2736" y="10791"/>
                    <a:pt x="3009" y="11490"/>
                  </a:cubicBezTo>
                  <a:cubicBezTo>
                    <a:pt x="3283" y="12189"/>
                    <a:pt x="3739" y="12767"/>
                    <a:pt x="4316" y="13162"/>
                  </a:cubicBezTo>
                  <a:cubicBezTo>
                    <a:pt x="4894" y="13527"/>
                    <a:pt x="5502" y="13739"/>
                    <a:pt x="6018" y="13982"/>
                  </a:cubicBezTo>
                  <a:cubicBezTo>
                    <a:pt x="6565" y="14195"/>
                    <a:pt x="7052" y="14438"/>
                    <a:pt x="7447" y="14773"/>
                  </a:cubicBezTo>
                  <a:cubicBezTo>
                    <a:pt x="7812" y="15077"/>
                    <a:pt x="8055" y="15472"/>
                    <a:pt x="8146" y="15837"/>
                  </a:cubicBezTo>
                  <a:cubicBezTo>
                    <a:pt x="8207" y="16232"/>
                    <a:pt x="8146" y="16566"/>
                    <a:pt x="8055" y="16809"/>
                  </a:cubicBezTo>
                  <a:cubicBezTo>
                    <a:pt x="7812" y="17326"/>
                    <a:pt x="7447" y="17417"/>
                    <a:pt x="7477" y="17448"/>
                  </a:cubicBezTo>
                  <a:cubicBezTo>
                    <a:pt x="7477" y="17448"/>
                    <a:pt x="7569" y="17417"/>
                    <a:pt x="7690" y="17356"/>
                  </a:cubicBezTo>
                  <a:cubicBezTo>
                    <a:pt x="7812" y="17265"/>
                    <a:pt x="7994" y="17113"/>
                    <a:pt x="8116" y="16870"/>
                  </a:cubicBezTo>
                  <a:cubicBezTo>
                    <a:pt x="8237" y="16596"/>
                    <a:pt x="8328" y="16232"/>
                    <a:pt x="8237" y="15837"/>
                  </a:cubicBezTo>
                  <a:cubicBezTo>
                    <a:pt x="8176" y="15411"/>
                    <a:pt x="7903" y="14985"/>
                    <a:pt x="7538" y="14651"/>
                  </a:cubicBezTo>
                  <a:cubicBezTo>
                    <a:pt x="7143" y="14317"/>
                    <a:pt x="6626" y="14043"/>
                    <a:pt x="6110" y="13800"/>
                  </a:cubicBezTo>
                  <a:cubicBezTo>
                    <a:pt x="5562" y="13587"/>
                    <a:pt x="4955" y="13375"/>
                    <a:pt x="4407" y="13010"/>
                  </a:cubicBezTo>
                  <a:cubicBezTo>
                    <a:pt x="3860" y="12645"/>
                    <a:pt x="3435" y="12068"/>
                    <a:pt x="3192" y="11429"/>
                  </a:cubicBezTo>
                  <a:cubicBezTo>
                    <a:pt x="2918" y="10761"/>
                    <a:pt x="2827" y="10001"/>
                    <a:pt x="2827" y="9271"/>
                  </a:cubicBezTo>
                  <a:cubicBezTo>
                    <a:pt x="2888" y="7721"/>
                    <a:pt x="3313" y="6323"/>
                    <a:pt x="3404" y="4985"/>
                  </a:cubicBezTo>
                  <a:cubicBezTo>
                    <a:pt x="3526" y="3648"/>
                    <a:pt x="3344" y="2371"/>
                    <a:pt x="2766" y="1490"/>
                  </a:cubicBezTo>
                  <a:cubicBezTo>
                    <a:pt x="2219" y="639"/>
                    <a:pt x="1429" y="213"/>
                    <a:pt x="881" y="92"/>
                  </a:cubicBezTo>
                  <a:cubicBezTo>
                    <a:pt x="608" y="0"/>
                    <a:pt x="365" y="0"/>
                    <a:pt x="21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56" name="Google Shape;3498;p40"/>
            <p:cNvSpPr/>
            <p:nvPr/>
          </p:nvSpPr>
          <p:spPr>
            <a:xfrm>
              <a:off x="4973775" y="2089900"/>
              <a:ext cx="591200" cy="178350"/>
            </a:xfrm>
            <a:custGeom>
              <a:avLst/>
              <a:gdLst/>
              <a:ahLst/>
              <a:cxnLst/>
              <a:rect l="l" t="t" r="r" b="b"/>
              <a:pathLst>
                <a:path w="23648" h="7134" extrusionOk="0">
                  <a:moveTo>
                    <a:pt x="2448" y="1"/>
                  </a:moveTo>
                  <a:cubicBezTo>
                    <a:pt x="1972" y="1"/>
                    <a:pt x="1354" y="149"/>
                    <a:pt x="790" y="642"/>
                  </a:cubicBezTo>
                  <a:cubicBezTo>
                    <a:pt x="304" y="1189"/>
                    <a:pt x="0" y="2071"/>
                    <a:pt x="91" y="3044"/>
                  </a:cubicBezTo>
                  <a:cubicBezTo>
                    <a:pt x="152" y="3986"/>
                    <a:pt x="669" y="5019"/>
                    <a:pt x="1550" y="5749"/>
                  </a:cubicBezTo>
                  <a:cubicBezTo>
                    <a:pt x="2432" y="6478"/>
                    <a:pt x="3617" y="6934"/>
                    <a:pt x="4863" y="7086"/>
                  </a:cubicBezTo>
                  <a:cubicBezTo>
                    <a:pt x="5205" y="7119"/>
                    <a:pt x="5552" y="7134"/>
                    <a:pt x="5901" y="7134"/>
                  </a:cubicBezTo>
                  <a:cubicBezTo>
                    <a:pt x="6857" y="7134"/>
                    <a:pt x="7836" y="7021"/>
                    <a:pt x="8815" y="6843"/>
                  </a:cubicBezTo>
                  <a:cubicBezTo>
                    <a:pt x="11003" y="6417"/>
                    <a:pt x="12979" y="5566"/>
                    <a:pt x="14620" y="4594"/>
                  </a:cubicBezTo>
                  <a:cubicBezTo>
                    <a:pt x="15441" y="4107"/>
                    <a:pt x="16231" y="3651"/>
                    <a:pt x="17022" y="3347"/>
                  </a:cubicBezTo>
                  <a:cubicBezTo>
                    <a:pt x="17812" y="3013"/>
                    <a:pt x="18602" y="2892"/>
                    <a:pt x="19301" y="2861"/>
                  </a:cubicBezTo>
                  <a:cubicBezTo>
                    <a:pt x="20730" y="2861"/>
                    <a:pt x="21885" y="3287"/>
                    <a:pt x="22584" y="3651"/>
                  </a:cubicBezTo>
                  <a:cubicBezTo>
                    <a:pt x="23253" y="4001"/>
                    <a:pt x="23588" y="4322"/>
                    <a:pt x="23642" y="4322"/>
                  </a:cubicBezTo>
                  <a:cubicBezTo>
                    <a:pt x="23645" y="4322"/>
                    <a:pt x="23647" y="4321"/>
                    <a:pt x="23648" y="4320"/>
                  </a:cubicBezTo>
                  <a:cubicBezTo>
                    <a:pt x="23648" y="4320"/>
                    <a:pt x="23314" y="3986"/>
                    <a:pt x="22614" y="3591"/>
                  </a:cubicBezTo>
                  <a:cubicBezTo>
                    <a:pt x="21915" y="3196"/>
                    <a:pt x="20760" y="2740"/>
                    <a:pt x="19301" y="2740"/>
                  </a:cubicBezTo>
                  <a:cubicBezTo>
                    <a:pt x="18572" y="2740"/>
                    <a:pt x="17751" y="2861"/>
                    <a:pt x="16961" y="3196"/>
                  </a:cubicBezTo>
                  <a:cubicBezTo>
                    <a:pt x="16140" y="3499"/>
                    <a:pt x="15350" y="3955"/>
                    <a:pt x="14529" y="4442"/>
                  </a:cubicBezTo>
                  <a:cubicBezTo>
                    <a:pt x="12888" y="5414"/>
                    <a:pt x="10942" y="6235"/>
                    <a:pt x="8784" y="6630"/>
                  </a:cubicBezTo>
                  <a:cubicBezTo>
                    <a:pt x="7817" y="6806"/>
                    <a:pt x="6850" y="6934"/>
                    <a:pt x="5929" y="6934"/>
                  </a:cubicBezTo>
                  <a:cubicBezTo>
                    <a:pt x="5576" y="6934"/>
                    <a:pt x="5230" y="6915"/>
                    <a:pt x="4894" y="6873"/>
                  </a:cubicBezTo>
                  <a:cubicBezTo>
                    <a:pt x="3648" y="6752"/>
                    <a:pt x="2492" y="6326"/>
                    <a:pt x="1672" y="5597"/>
                  </a:cubicBezTo>
                  <a:cubicBezTo>
                    <a:pt x="821" y="4898"/>
                    <a:pt x="304" y="3955"/>
                    <a:pt x="243" y="3013"/>
                  </a:cubicBezTo>
                  <a:cubicBezTo>
                    <a:pt x="152" y="2101"/>
                    <a:pt x="426" y="1281"/>
                    <a:pt x="882" y="733"/>
                  </a:cubicBezTo>
                  <a:cubicBezTo>
                    <a:pt x="1439" y="227"/>
                    <a:pt x="2080" y="79"/>
                    <a:pt x="2543" y="79"/>
                  </a:cubicBezTo>
                  <a:cubicBezTo>
                    <a:pt x="2635" y="79"/>
                    <a:pt x="2720" y="85"/>
                    <a:pt x="2796" y="95"/>
                  </a:cubicBezTo>
                  <a:cubicBezTo>
                    <a:pt x="3283" y="156"/>
                    <a:pt x="3526" y="308"/>
                    <a:pt x="3526" y="308"/>
                  </a:cubicBezTo>
                  <a:cubicBezTo>
                    <a:pt x="3556" y="278"/>
                    <a:pt x="3496" y="247"/>
                    <a:pt x="3374" y="217"/>
                  </a:cubicBezTo>
                  <a:cubicBezTo>
                    <a:pt x="3313" y="186"/>
                    <a:pt x="3222" y="156"/>
                    <a:pt x="3131" y="126"/>
                  </a:cubicBezTo>
                  <a:cubicBezTo>
                    <a:pt x="3040" y="95"/>
                    <a:pt x="2948" y="65"/>
                    <a:pt x="2827" y="34"/>
                  </a:cubicBezTo>
                  <a:cubicBezTo>
                    <a:pt x="2716" y="14"/>
                    <a:pt x="2588" y="1"/>
                    <a:pt x="24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57" name="Google Shape;3499;p40"/>
            <p:cNvSpPr/>
            <p:nvPr/>
          </p:nvSpPr>
          <p:spPr>
            <a:xfrm>
              <a:off x="5116625" y="2014000"/>
              <a:ext cx="460525" cy="182400"/>
            </a:xfrm>
            <a:custGeom>
              <a:avLst/>
              <a:gdLst/>
              <a:ahLst/>
              <a:cxnLst/>
              <a:rect l="l" t="t" r="r" b="b"/>
              <a:pathLst>
                <a:path w="18421" h="7296" extrusionOk="0">
                  <a:moveTo>
                    <a:pt x="61" y="0"/>
                  </a:moveTo>
                  <a:cubicBezTo>
                    <a:pt x="61" y="1"/>
                    <a:pt x="0" y="335"/>
                    <a:pt x="183" y="912"/>
                  </a:cubicBezTo>
                  <a:cubicBezTo>
                    <a:pt x="365" y="1459"/>
                    <a:pt x="851" y="2219"/>
                    <a:pt x="1763" y="2797"/>
                  </a:cubicBezTo>
                  <a:cubicBezTo>
                    <a:pt x="2219" y="3070"/>
                    <a:pt x="2736" y="3314"/>
                    <a:pt x="3344" y="3466"/>
                  </a:cubicBezTo>
                  <a:cubicBezTo>
                    <a:pt x="3749" y="3547"/>
                    <a:pt x="4182" y="3587"/>
                    <a:pt x="4632" y="3587"/>
                  </a:cubicBezTo>
                  <a:cubicBezTo>
                    <a:pt x="4857" y="3587"/>
                    <a:pt x="5087" y="3577"/>
                    <a:pt x="5320" y="3557"/>
                  </a:cubicBezTo>
                  <a:cubicBezTo>
                    <a:pt x="6718" y="3466"/>
                    <a:pt x="8177" y="2979"/>
                    <a:pt x="9727" y="2584"/>
                  </a:cubicBezTo>
                  <a:cubicBezTo>
                    <a:pt x="10699" y="2331"/>
                    <a:pt x="11672" y="2153"/>
                    <a:pt x="12596" y="2153"/>
                  </a:cubicBezTo>
                  <a:cubicBezTo>
                    <a:pt x="13117" y="2153"/>
                    <a:pt x="13622" y="2210"/>
                    <a:pt x="14104" y="2341"/>
                  </a:cubicBezTo>
                  <a:cubicBezTo>
                    <a:pt x="15411" y="2675"/>
                    <a:pt x="16444" y="3466"/>
                    <a:pt x="17083" y="4256"/>
                  </a:cubicBezTo>
                  <a:cubicBezTo>
                    <a:pt x="17721" y="5046"/>
                    <a:pt x="18055" y="5836"/>
                    <a:pt x="18207" y="6414"/>
                  </a:cubicBezTo>
                  <a:cubicBezTo>
                    <a:pt x="18359" y="6961"/>
                    <a:pt x="18390" y="7295"/>
                    <a:pt x="18420" y="7295"/>
                  </a:cubicBezTo>
                  <a:cubicBezTo>
                    <a:pt x="18420" y="7295"/>
                    <a:pt x="18420" y="7204"/>
                    <a:pt x="18390" y="7052"/>
                  </a:cubicBezTo>
                  <a:cubicBezTo>
                    <a:pt x="18390" y="6900"/>
                    <a:pt x="18359" y="6657"/>
                    <a:pt x="18299" y="6383"/>
                  </a:cubicBezTo>
                  <a:cubicBezTo>
                    <a:pt x="18147" y="5806"/>
                    <a:pt x="17843" y="5016"/>
                    <a:pt x="17174" y="4165"/>
                  </a:cubicBezTo>
                  <a:cubicBezTo>
                    <a:pt x="16536" y="3344"/>
                    <a:pt x="15502" y="2493"/>
                    <a:pt x="14134" y="2128"/>
                  </a:cubicBezTo>
                  <a:cubicBezTo>
                    <a:pt x="13642" y="1997"/>
                    <a:pt x="13122" y="1940"/>
                    <a:pt x="12586" y="1940"/>
                  </a:cubicBezTo>
                  <a:cubicBezTo>
                    <a:pt x="11636" y="1940"/>
                    <a:pt x="10639" y="2118"/>
                    <a:pt x="9666" y="2371"/>
                  </a:cubicBezTo>
                  <a:cubicBezTo>
                    <a:pt x="8116" y="2766"/>
                    <a:pt x="6687" y="3253"/>
                    <a:pt x="5320" y="3374"/>
                  </a:cubicBezTo>
                  <a:cubicBezTo>
                    <a:pt x="5087" y="3395"/>
                    <a:pt x="4860" y="3405"/>
                    <a:pt x="4640" y="3405"/>
                  </a:cubicBezTo>
                  <a:cubicBezTo>
                    <a:pt x="4198" y="3405"/>
                    <a:pt x="3780" y="3364"/>
                    <a:pt x="3374" y="3283"/>
                  </a:cubicBezTo>
                  <a:cubicBezTo>
                    <a:pt x="2797" y="3162"/>
                    <a:pt x="2280" y="2949"/>
                    <a:pt x="1824" y="2675"/>
                  </a:cubicBezTo>
                  <a:cubicBezTo>
                    <a:pt x="943" y="2128"/>
                    <a:pt x="456" y="1399"/>
                    <a:pt x="244" y="882"/>
                  </a:cubicBezTo>
                  <a:cubicBezTo>
                    <a:pt x="61" y="335"/>
                    <a:pt x="61" y="1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58" name="Google Shape;3500;p40"/>
            <p:cNvSpPr/>
            <p:nvPr/>
          </p:nvSpPr>
          <p:spPr>
            <a:xfrm>
              <a:off x="5163725" y="2630150"/>
              <a:ext cx="75275" cy="62750"/>
            </a:xfrm>
            <a:custGeom>
              <a:avLst/>
              <a:gdLst/>
              <a:ahLst/>
              <a:cxnLst/>
              <a:rect l="l" t="t" r="r" b="b"/>
              <a:pathLst>
                <a:path w="3011" h="2510" extrusionOk="0">
                  <a:moveTo>
                    <a:pt x="2380" y="1"/>
                  </a:moveTo>
                  <a:cubicBezTo>
                    <a:pt x="2284" y="1"/>
                    <a:pt x="2186" y="18"/>
                    <a:pt x="2098" y="36"/>
                  </a:cubicBezTo>
                  <a:cubicBezTo>
                    <a:pt x="1399" y="157"/>
                    <a:pt x="700" y="279"/>
                    <a:pt x="1" y="431"/>
                  </a:cubicBezTo>
                  <a:lnTo>
                    <a:pt x="92" y="583"/>
                  </a:lnTo>
                  <a:cubicBezTo>
                    <a:pt x="183" y="947"/>
                    <a:pt x="244" y="1343"/>
                    <a:pt x="426" y="1707"/>
                  </a:cubicBezTo>
                  <a:cubicBezTo>
                    <a:pt x="578" y="2072"/>
                    <a:pt x="882" y="2376"/>
                    <a:pt x="1278" y="2467"/>
                  </a:cubicBezTo>
                  <a:cubicBezTo>
                    <a:pt x="1370" y="2496"/>
                    <a:pt x="1466" y="2509"/>
                    <a:pt x="1562" y="2509"/>
                  </a:cubicBezTo>
                  <a:cubicBezTo>
                    <a:pt x="1876" y="2509"/>
                    <a:pt x="2193" y="2366"/>
                    <a:pt x="2402" y="2133"/>
                  </a:cubicBezTo>
                  <a:cubicBezTo>
                    <a:pt x="2706" y="1829"/>
                    <a:pt x="2889" y="1434"/>
                    <a:pt x="2949" y="1008"/>
                  </a:cubicBezTo>
                  <a:cubicBezTo>
                    <a:pt x="3010" y="644"/>
                    <a:pt x="2949" y="157"/>
                    <a:pt x="2585" y="36"/>
                  </a:cubicBezTo>
                  <a:cubicBezTo>
                    <a:pt x="2520" y="10"/>
                    <a:pt x="2451" y="1"/>
                    <a:pt x="2380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59" name="Google Shape;3501;p40"/>
            <p:cNvSpPr/>
            <p:nvPr/>
          </p:nvSpPr>
          <p:spPr>
            <a:xfrm>
              <a:off x="5156125" y="2628000"/>
              <a:ext cx="91225" cy="67650"/>
            </a:xfrm>
            <a:custGeom>
              <a:avLst/>
              <a:gdLst/>
              <a:ahLst/>
              <a:cxnLst/>
              <a:rect l="l" t="t" r="r" b="b"/>
              <a:pathLst>
                <a:path w="3649" h="2706" extrusionOk="0">
                  <a:moveTo>
                    <a:pt x="3041" y="0"/>
                  </a:moveTo>
                  <a:cubicBezTo>
                    <a:pt x="2889" y="0"/>
                    <a:pt x="2767" y="0"/>
                    <a:pt x="2645" y="30"/>
                  </a:cubicBezTo>
                  <a:cubicBezTo>
                    <a:pt x="2524" y="30"/>
                    <a:pt x="2433" y="61"/>
                    <a:pt x="2311" y="61"/>
                  </a:cubicBezTo>
                  <a:cubicBezTo>
                    <a:pt x="1855" y="122"/>
                    <a:pt x="1430" y="152"/>
                    <a:pt x="1095" y="213"/>
                  </a:cubicBezTo>
                  <a:cubicBezTo>
                    <a:pt x="427" y="304"/>
                    <a:pt x="1" y="395"/>
                    <a:pt x="1" y="426"/>
                  </a:cubicBezTo>
                  <a:cubicBezTo>
                    <a:pt x="1" y="461"/>
                    <a:pt x="147" y="476"/>
                    <a:pt x="409" y="476"/>
                  </a:cubicBezTo>
                  <a:cubicBezTo>
                    <a:pt x="593" y="476"/>
                    <a:pt x="836" y="469"/>
                    <a:pt x="1126" y="456"/>
                  </a:cubicBezTo>
                  <a:cubicBezTo>
                    <a:pt x="1460" y="456"/>
                    <a:pt x="1886" y="426"/>
                    <a:pt x="2341" y="395"/>
                  </a:cubicBezTo>
                  <a:cubicBezTo>
                    <a:pt x="2463" y="365"/>
                    <a:pt x="2585" y="365"/>
                    <a:pt x="2676" y="365"/>
                  </a:cubicBezTo>
                  <a:cubicBezTo>
                    <a:pt x="2797" y="334"/>
                    <a:pt x="2949" y="334"/>
                    <a:pt x="3041" y="334"/>
                  </a:cubicBezTo>
                  <a:cubicBezTo>
                    <a:pt x="3101" y="334"/>
                    <a:pt x="3101" y="334"/>
                    <a:pt x="3162" y="456"/>
                  </a:cubicBezTo>
                  <a:cubicBezTo>
                    <a:pt x="3193" y="547"/>
                    <a:pt x="3223" y="669"/>
                    <a:pt x="3223" y="790"/>
                  </a:cubicBezTo>
                  <a:cubicBezTo>
                    <a:pt x="3284" y="1246"/>
                    <a:pt x="3101" y="1702"/>
                    <a:pt x="2797" y="2006"/>
                  </a:cubicBezTo>
                  <a:cubicBezTo>
                    <a:pt x="2524" y="2310"/>
                    <a:pt x="2129" y="2432"/>
                    <a:pt x="1825" y="2462"/>
                  </a:cubicBezTo>
                  <a:cubicBezTo>
                    <a:pt x="1793" y="2464"/>
                    <a:pt x="1762" y="2464"/>
                    <a:pt x="1731" y="2464"/>
                  </a:cubicBezTo>
                  <a:cubicBezTo>
                    <a:pt x="1183" y="2464"/>
                    <a:pt x="880" y="2241"/>
                    <a:pt x="784" y="2241"/>
                  </a:cubicBezTo>
                  <a:cubicBezTo>
                    <a:pt x="774" y="2241"/>
                    <a:pt x="766" y="2244"/>
                    <a:pt x="761" y="2249"/>
                  </a:cubicBezTo>
                  <a:cubicBezTo>
                    <a:pt x="761" y="2280"/>
                    <a:pt x="822" y="2371"/>
                    <a:pt x="1004" y="2462"/>
                  </a:cubicBezTo>
                  <a:cubicBezTo>
                    <a:pt x="1186" y="2584"/>
                    <a:pt x="1460" y="2705"/>
                    <a:pt x="1825" y="2705"/>
                  </a:cubicBezTo>
                  <a:cubicBezTo>
                    <a:pt x="2189" y="2705"/>
                    <a:pt x="2676" y="2584"/>
                    <a:pt x="3041" y="2249"/>
                  </a:cubicBezTo>
                  <a:cubicBezTo>
                    <a:pt x="3405" y="1885"/>
                    <a:pt x="3648" y="1337"/>
                    <a:pt x="3588" y="760"/>
                  </a:cubicBezTo>
                  <a:cubicBezTo>
                    <a:pt x="3557" y="608"/>
                    <a:pt x="3527" y="456"/>
                    <a:pt x="3466" y="334"/>
                  </a:cubicBezTo>
                  <a:cubicBezTo>
                    <a:pt x="3436" y="243"/>
                    <a:pt x="3405" y="152"/>
                    <a:pt x="3314" y="91"/>
                  </a:cubicBezTo>
                  <a:cubicBezTo>
                    <a:pt x="3223" y="0"/>
                    <a:pt x="3132" y="0"/>
                    <a:pt x="3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60" name="Google Shape;3502;p40"/>
            <p:cNvSpPr/>
            <p:nvPr/>
          </p:nvSpPr>
          <p:spPr>
            <a:xfrm>
              <a:off x="5118900" y="2838475"/>
              <a:ext cx="198350" cy="51600"/>
            </a:xfrm>
            <a:custGeom>
              <a:avLst/>
              <a:gdLst/>
              <a:ahLst/>
              <a:cxnLst/>
              <a:rect l="l" t="t" r="r" b="b"/>
              <a:pathLst>
                <a:path w="7934" h="2064" extrusionOk="0">
                  <a:moveTo>
                    <a:pt x="396" y="1"/>
                  </a:moveTo>
                  <a:lnTo>
                    <a:pt x="1" y="1855"/>
                  </a:lnTo>
                  <a:cubicBezTo>
                    <a:pt x="829" y="2002"/>
                    <a:pt x="1597" y="2063"/>
                    <a:pt x="2302" y="2063"/>
                  </a:cubicBezTo>
                  <a:cubicBezTo>
                    <a:pt x="5967" y="2063"/>
                    <a:pt x="7934" y="396"/>
                    <a:pt x="7934" y="396"/>
                  </a:cubicBezTo>
                  <a:lnTo>
                    <a:pt x="7934" y="396"/>
                  </a:lnTo>
                  <a:cubicBezTo>
                    <a:pt x="6943" y="680"/>
                    <a:pt x="5944" y="784"/>
                    <a:pt x="5011" y="784"/>
                  </a:cubicBezTo>
                  <a:cubicBezTo>
                    <a:pt x="2453" y="784"/>
                    <a:pt x="396" y="1"/>
                    <a:pt x="396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61" name="Google Shape;3503;p40"/>
            <p:cNvSpPr/>
            <p:nvPr/>
          </p:nvSpPr>
          <p:spPr>
            <a:xfrm>
              <a:off x="4884850" y="4076750"/>
              <a:ext cx="389850" cy="123575"/>
            </a:xfrm>
            <a:custGeom>
              <a:avLst/>
              <a:gdLst/>
              <a:ahLst/>
              <a:cxnLst/>
              <a:rect l="l" t="t" r="r" b="b"/>
              <a:pathLst>
                <a:path w="15594" h="4943" extrusionOk="0">
                  <a:moveTo>
                    <a:pt x="3264" y="1"/>
                  </a:moveTo>
                  <a:cubicBezTo>
                    <a:pt x="2976" y="1"/>
                    <a:pt x="2706" y="14"/>
                    <a:pt x="2463" y="14"/>
                  </a:cubicBezTo>
                  <a:cubicBezTo>
                    <a:pt x="2068" y="14"/>
                    <a:pt x="1733" y="75"/>
                    <a:pt x="1429" y="75"/>
                  </a:cubicBezTo>
                  <a:cubicBezTo>
                    <a:pt x="1125" y="106"/>
                    <a:pt x="882" y="136"/>
                    <a:pt x="669" y="166"/>
                  </a:cubicBezTo>
                  <a:cubicBezTo>
                    <a:pt x="244" y="227"/>
                    <a:pt x="1" y="288"/>
                    <a:pt x="31" y="288"/>
                  </a:cubicBezTo>
                  <a:cubicBezTo>
                    <a:pt x="31" y="297"/>
                    <a:pt x="49" y="301"/>
                    <a:pt x="86" y="301"/>
                  </a:cubicBezTo>
                  <a:cubicBezTo>
                    <a:pt x="174" y="301"/>
                    <a:pt x="369" y="279"/>
                    <a:pt x="669" y="258"/>
                  </a:cubicBezTo>
                  <a:cubicBezTo>
                    <a:pt x="882" y="227"/>
                    <a:pt x="1156" y="197"/>
                    <a:pt x="1460" y="197"/>
                  </a:cubicBezTo>
                  <a:cubicBezTo>
                    <a:pt x="1653" y="175"/>
                    <a:pt x="1892" y="154"/>
                    <a:pt x="2145" y="154"/>
                  </a:cubicBezTo>
                  <a:cubicBezTo>
                    <a:pt x="2249" y="154"/>
                    <a:pt x="2356" y="157"/>
                    <a:pt x="2463" y="166"/>
                  </a:cubicBezTo>
                  <a:cubicBezTo>
                    <a:pt x="2858" y="166"/>
                    <a:pt x="3253" y="166"/>
                    <a:pt x="3709" y="197"/>
                  </a:cubicBezTo>
                  <a:cubicBezTo>
                    <a:pt x="4135" y="197"/>
                    <a:pt x="4621" y="258"/>
                    <a:pt x="5107" y="318"/>
                  </a:cubicBezTo>
                  <a:cubicBezTo>
                    <a:pt x="6110" y="440"/>
                    <a:pt x="7205" y="653"/>
                    <a:pt x="8299" y="987"/>
                  </a:cubicBezTo>
                  <a:cubicBezTo>
                    <a:pt x="9393" y="1321"/>
                    <a:pt x="10426" y="1747"/>
                    <a:pt x="11308" y="2172"/>
                  </a:cubicBezTo>
                  <a:cubicBezTo>
                    <a:pt x="11764" y="2385"/>
                    <a:pt x="12189" y="2598"/>
                    <a:pt x="12585" y="2841"/>
                  </a:cubicBezTo>
                  <a:cubicBezTo>
                    <a:pt x="12949" y="3054"/>
                    <a:pt x="13314" y="3297"/>
                    <a:pt x="13618" y="3480"/>
                  </a:cubicBezTo>
                  <a:cubicBezTo>
                    <a:pt x="13952" y="3692"/>
                    <a:pt x="14196" y="3905"/>
                    <a:pt x="14439" y="4087"/>
                  </a:cubicBezTo>
                  <a:cubicBezTo>
                    <a:pt x="14712" y="4239"/>
                    <a:pt x="14895" y="4422"/>
                    <a:pt x="15077" y="4543"/>
                  </a:cubicBezTo>
                  <a:cubicBezTo>
                    <a:pt x="15355" y="4794"/>
                    <a:pt x="15557" y="4942"/>
                    <a:pt x="15589" y="4942"/>
                  </a:cubicBezTo>
                  <a:cubicBezTo>
                    <a:pt x="15592" y="4942"/>
                    <a:pt x="15594" y="4941"/>
                    <a:pt x="15594" y="4938"/>
                  </a:cubicBezTo>
                  <a:cubicBezTo>
                    <a:pt x="15594" y="4938"/>
                    <a:pt x="15411" y="4787"/>
                    <a:pt x="15107" y="4483"/>
                  </a:cubicBezTo>
                  <a:cubicBezTo>
                    <a:pt x="14955" y="4361"/>
                    <a:pt x="14773" y="4179"/>
                    <a:pt x="14530" y="3996"/>
                  </a:cubicBezTo>
                  <a:cubicBezTo>
                    <a:pt x="14287" y="3814"/>
                    <a:pt x="14013" y="3601"/>
                    <a:pt x="13709" y="3388"/>
                  </a:cubicBezTo>
                  <a:cubicBezTo>
                    <a:pt x="13375" y="3145"/>
                    <a:pt x="13040" y="2932"/>
                    <a:pt x="12645" y="2689"/>
                  </a:cubicBezTo>
                  <a:cubicBezTo>
                    <a:pt x="12281" y="2446"/>
                    <a:pt x="11855" y="2233"/>
                    <a:pt x="11399" y="1990"/>
                  </a:cubicBezTo>
                  <a:cubicBezTo>
                    <a:pt x="10487" y="1565"/>
                    <a:pt x="9454" y="1139"/>
                    <a:pt x="8360" y="805"/>
                  </a:cubicBezTo>
                  <a:cubicBezTo>
                    <a:pt x="7235" y="470"/>
                    <a:pt x="6141" y="258"/>
                    <a:pt x="5138" y="136"/>
                  </a:cubicBezTo>
                  <a:cubicBezTo>
                    <a:pt x="4621" y="75"/>
                    <a:pt x="4165" y="14"/>
                    <a:pt x="3709" y="14"/>
                  </a:cubicBezTo>
                  <a:cubicBezTo>
                    <a:pt x="3557" y="4"/>
                    <a:pt x="3408" y="1"/>
                    <a:pt x="3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62" name="Google Shape;3504;p40"/>
            <p:cNvSpPr/>
            <p:nvPr/>
          </p:nvSpPr>
          <p:spPr>
            <a:xfrm>
              <a:off x="5080900" y="302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75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63" name="Google Shape;3505;p40"/>
            <p:cNvSpPr/>
            <p:nvPr/>
          </p:nvSpPr>
          <p:spPr>
            <a:xfrm>
              <a:off x="4085450" y="3112050"/>
              <a:ext cx="833625" cy="1113925"/>
            </a:xfrm>
            <a:custGeom>
              <a:avLst/>
              <a:gdLst/>
              <a:ahLst/>
              <a:cxnLst/>
              <a:rect l="l" t="t" r="r" b="b"/>
              <a:pathLst>
                <a:path w="33345" h="44557" extrusionOk="0">
                  <a:moveTo>
                    <a:pt x="33345" y="0"/>
                  </a:moveTo>
                  <a:cubicBezTo>
                    <a:pt x="30974" y="578"/>
                    <a:pt x="29545" y="5441"/>
                    <a:pt x="28360" y="10517"/>
                  </a:cubicBezTo>
                  <a:lnTo>
                    <a:pt x="25229" y="24013"/>
                  </a:lnTo>
                  <a:lnTo>
                    <a:pt x="8116" y="3465"/>
                  </a:lnTo>
                  <a:cubicBezTo>
                    <a:pt x="7447" y="3891"/>
                    <a:pt x="882" y="12341"/>
                    <a:pt x="426" y="13222"/>
                  </a:cubicBezTo>
                  <a:cubicBezTo>
                    <a:pt x="0" y="14073"/>
                    <a:pt x="10730" y="33253"/>
                    <a:pt x="10730" y="33253"/>
                  </a:cubicBezTo>
                  <a:cubicBezTo>
                    <a:pt x="10730" y="33253"/>
                    <a:pt x="15320" y="42068"/>
                    <a:pt x="17873" y="43344"/>
                  </a:cubicBezTo>
                  <a:cubicBezTo>
                    <a:pt x="19628" y="44215"/>
                    <a:pt x="21302" y="44556"/>
                    <a:pt x="22847" y="44556"/>
                  </a:cubicBezTo>
                  <a:cubicBezTo>
                    <a:pt x="28417" y="44556"/>
                    <a:pt x="32311" y="40122"/>
                    <a:pt x="32311" y="40122"/>
                  </a:cubicBezTo>
                  <a:lnTo>
                    <a:pt x="33345" y="1550"/>
                  </a:lnTo>
                  <a:lnTo>
                    <a:pt x="333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64" name="Google Shape;3506;p40"/>
            <p:cNvSpPr/>
            <p:nvPr/>
          </p:nvSpPr>
          <p:spPr>
            <a:xfrm>
              <a:off x="4882575" y="2995850"/>
              <a:ext cx="1287275" cy="1465025"/>
            </a:xfrm>
            <a:custGeom>
              <a:avLst/>
              <a:gdLst/>
              <a:ahLst/>
              <a:cxnLst/>
              <a:rect l="l" t="t" r="r" b="b"/>
              <a:pathLst>
                <a:path w="51491" h="58601" extrusionOk="0">
                  <a:moveTo>
                    <a:pt x="14177" y="0"/>
                  </a:moveTo>
                  <a:cubicBezTo>
                    <a:pt x="11348" y="0"/>
                    <a:pt x="8728" y="246"/>
                    <a:pt x="7356" y="1001"/>
                  </a:cubicBezTo>
                  <a:cubicBezTo>
                    <a:pt x="1034" y="4496"/>
                    <a:pt x="608" y="5043"/>
                    <a:pt x="608" y="5043"/>
                  </a:cubicBezTo>
                  <a:lnTo>
                    <a:pt x="244" y="40667"/>
                  </a:lnTo>
                  <a:lnTo>
                    <a:pt x="1" y="58600"/>
                  </a:lnTo>
                  <a:lnTo>
                    <a:pt x="36719" y="57992"/>
                  </a:lnTo>
                  <a:lnTo>
                    <a:pt x="35715" y="46077"/>
                  </a:lnTo>
                  <a:lnTo>
                    <a:pt x="34560" y="37749"/>
                  </a:lnTo>
                  <a:lnTo>
                    <a:pt x="36931" y="42886"/>
                  </a:lnTo>
                  <a:lnTo>
                    <a:pt x="51491" y="43190"/>
                  </a:lnTo>
                  <a:cubicBezTo>
                    <a:pt x="51491" y="43190"/>
                    <a:pt x="42950" y="18265"/>
                    <a:pt x="41795" y="14891"/>
                  </a:cubicBezTo>
                  <a:cubicBezTo>
                    <a:pt x="38573" y="5621"/>
                    <a:pt x="31612" y="2034"/>
                    <a:pt x="25411" y="849"/>
                  </a:cubicBezTo>
                  <a:cubicBezTo>
                    <a:pt x="25411" y="849"/>
                    <a:pt x="19435" y="0"/>
                    <a:pt x="14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65" name="Google Shape;3507;p40"/>
            <p:cNvSpPr/>
            <p:nvPr/>
          </p:nvSpPr>
          <p:spPr>
            <a:xfrm>
              <a:off x="5066475" y="2891625"/>
              <a:ext cx="456725" cy="356450"/>
            </a:xfrm>
            <a:custGeom>
              <a:avLst/>
              <a:gdLst/>
              <a:ahLst/>
              <a:cxnLst/>
              <a:rect l="l" t="t" r="r" b="b"/>
              <a:pathLst>
                <a:path w="18269" h="14258" extrusionOk="0">
                  <a:moveTo>
                    <a:pt x="2162" y="0"/>
                  </a:moveTo>
                  <a:cubicBezTo>
                    <a:pt x="1730" y="0"/>
                    <a:pt x="1364" y="326"/>
                    <a:pt x="1277" y="762"/>
                  </a:cubicBezTo>
                  <a:lnTo>
                    <a:pt x="122" y="8270"/>
                  </a:lnTo>
                  <a:lnTo>
                    <a:pt x="0" y="9030"/>
                  </a:lnTo>
                  <a:lnTo>
                    <a:pt x="6870" y="14258"/>
                  </a:lnTo>
                  <a:lnTo>
                    <a:pt x="13374" y="13255"/>
                  </a:lnTo>
                  <a:lnTo>
                    <a:pt x="17873" y="7358"/>
                  </a:lnTo>
                  <a:lnTo>
                    <a:pt x="18207" y="3011"/>
                  </a:lnTo>
                  <a:cubicBezTo>
                    <a:pt x="18268" y="2100"/>
                    <a:pt x="17599" y="1309"/>
                    <a:pt x="16688" y="1218"/>
                  </a:cubicBezTo>
                  <a:lnTo>
                    <a:pt x="2219" y="2"/>
                  </a:lnTo>
                  <a:cubicBezTo>
                    <a:pt x="2200" y="1"/>
                    <a:pt x="2181" y="0"/>
                    <a:pt x="2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66" name="Google Shape;3508;p40"/>
            <p:cNvSpPr/>
            <p:nvPr/>
          </p:nvSpPr>
          <p:spPr>
            <a:xfrm>
              <a:off x="4882575" y="3470700"/>
              <a:ext cx="4575" cy="656575"/>
            </a:xfrm>
            <a:custGeom>
              <a:avLst/>
              <a:gdLst/>
              <a:ahLst/>
              <a:cxnLst/>
              <a:rect l="l" t="t" r="r" b="b"/>
              <a:pathLst>
                <a:path w="183" h="26263" extrusionOk="0">
                  <a:moveTo>
                    <a:pt x="92" y="1"/>
                  </a:moveTo>
                  <a:cubicBezTo>
                    <a:pt x="31" y="1"/>
                    <a:pt x="1" y="5867"/>
                    <a:pt x="1" y="13132"/>
                  </a:cubicBezTo>
                  <a:cubicBezTo>
                    <a:pt x="1" y="20366"/>
                    <a:pt x="31" y="26263"/>
                    <a:pt x="92" y="26263"/>
                  </a:cubicBezTo>
                  <a:cubicBezTo>
                    <a:pt x="153" y="26263"/>
                    <a:pt x="183" y="20396"/>
                    <a:pt x="183" y="13132"/>
                  </a:cubicBezTo>
                  <a:cubicBezTo>
                    <a:pt x="183" y="5867"/>
                    <a:pt x="153" y="1"/>
                    <a:pt x="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67" name="Google Shape;3509;p40"/>
            <p:cNvSpPr/>
            <p:nvPr/>
          </p:nvSpPr>
          <p:spPr>
            <a:xfrm>
              <a:off x="5529250" y="3222225"/>
              <a:ext cx="284975" cy="876175"/>
            </a:xfrm>
            <a:custGeom>
              <a:avLst/>
              <a:gdLst/>
              <a:ahLst/>
              <a:cxnLst/>
              <a:rect l="l" t="t" r="r" b="b"/>
              <a:pathLst>
                <a:path w="11399" h="35047" extrusionOk="0">
                  <a:moveTo>
                    <a:pt x="1307" y="0"/>
                  </a:moveTo>
                  <a:cubicBezTo>
                    <a:pt x="1307" y="0"/>
                    <a:pt x="1277" y="0"/>
                    <a:pt x="1247" y="61"/>
                  </a:cubicBezTo>
                  <a:cubicBezTo>
                    <a:pt x="1186" y="122"/>
                    <a:pt x="1125" y="213"/>
                    <a:pt x="1064" y="304"/>
                  </a:cubicBezTo>
                  <a:cubicBezTo>
                    <a:pt x="1003" y="396"/>
                    <a:pt x="912" y="548"/>
                    <a:pt x="851" y="699"/>
                  </a:cubicBezTo>
                  <a:cubicBezTo>
                    <a:pt x="791" y="791"/>
                    <a:pt x="760" y="882"/>
                    <a:pt x="699" y="973"/>
                  </a:cubicBezTo>
                  <a:cubicBezTo>
                    <a:pt x="669" y="1064"/>
                    <a:pt x="639" y="1155"/>
                    <a:pt x="608" y="1277"/>
                  </a:cubicBezTo>
                  <a:cubicBezTo>
                    <a:pt x="243" y="2158"/>
                    <a:pt x="0" y="3557"/>
                    <a:pt x="31" y="5259"/>
                  </a:cubicBezTo>
                  <a:cubicBezTo>
                    <a:pt x="31" y="6110"/>
                    <a:pt x="91" y="7022"/>
                    <a:pt x="274" y="8025"/>
                  </a:cubicBezTo>
                  <a:cubicBezTo>
                    <a:pt x="426" y="8997"/>
                    <a:pt x="730" y="10061"/>
                    <a:pt x="1216" y="11064"/>
                  </a:cubicBezTo>
                  <a:cubicBezTo>
                    <a:pt x="2067" y="13131"/>
                    <a:pt x="3040" y="15411"/>
                    <a:pt x="4013" y="17812"/>
                  </a:cubicBezTo>
                  <a:cubicBezTo>
                    <a:pt x="6049" y="22554"/>
                    <a:pt x="7873" y="26870"/>
                    <a:pt x="9180" y="30001"/>
                  </a:cubicBezTo>
                  <a:cubicBezTo>
                    <a:pt x="9848" y="31551"/>
                    <a:pt x="10396" y="32797"/>
                    <a:pt x="10791" y="33679"/>
                  </a:cubicBezTo>
                  <a:cubicBezTo>
                    <a:pt x="10973" y="34104"/>
                    <a:pt x="11125" y="34439"/>
                    <a:pt x="11216" y="34682"/>
                  </a:cubicBezTo>
                  <a:cubicBezTo>
                    <a:pt x="11247" y="34803"/>
                    <a:pt x="11307" y="34895"/>
                    <a:pt x="11338" y="34955"/>
                  </a:cubicBezTo>
                  <a:cubicBezTo>
                    <a:pt x="11338" y="34864"/>
                    <a:pt x="11277" y="34773"/>
                    <a:pt x="11247" y="34682"/>
                  </a:cubicBezTo>
                  <a:cubicBezTo>
                    <a:pt x="11156" y="34439"/>
                    <a:pt x="11004" y="34104"/>
                    <a:pt x="10852" y="33679"/>
                  </a:cubicBezTo>
                  <a:cubicBezTo>
                    <a:pt x="10487" y="32767"/>
                    <a:pt x="9970" y="31521"/>
                    <a:pt x="9301" y="29940"/>
                  </a:cubicBezTo>
                  <a:cubicBezTo>
                    <a:pt x="7994" y="26809"/>
                    <a:pt x="6201" y="22493"/>
                    <a:pt x="4195" y="17721"/>
                  </a:cubicBezTo>
                  <a:cubicBezTo>
                    <a:pt x="3192" y="15350"/>
                    <a:pt x="2250" y="13070"/>
                    <a:pt x="1368" y="11004"/>
                  </a:cubicBezTo>
                  <a:cubicBezTo>
                    <a:pt x="426" y="8967"/>
                    <a:pt x="213" y="6931"/>
                    <a:pt x="152" y="5259"/>
                  </a:cubicBezTo>
                  <a:cubicBezTo>
                    <a:pt x="122" y="3557"/>
                    <a:pt x="365" y="2189"/>
                    <a:pt x="669" y="1307"/>
                  </a:cubicBezTo>
                  <a:cubicBezTo>
                    <a:pt x="973" y="426"/>
                    <a:pt x="1338" y="0"/>
                    <a:pt x="1307" y="0"/>
                  </a:cubicBezTo>
                  <a:close/>
                  <a:moveTo>
                    <a:pt x="11338" y="34955"/>
                  </a:moveTo>
                  <a:lnTo>
                    <a:pt x="11338" y="34955"/>
                  </a:lnTo>
                  <a:cubicBezTo>
                    <a:pt x="11368" y="35016"/>
                    <a:pt x="11368" y="35046"/>
                    <a:pt x="11368" y="35046"/>
                  </a:cubicBezTo>
                  <a:cubicBezTo>
                    <a:pt x="11399" y="35046"/>
                    <a:pt x="11368" y="35016"/>
                    <a:pt x="11338" y="3495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68" name="Google Shape;3510;p40"/>
            <p:cNvSpPr/>
            <p:nvPr/>
          </p:nvSpPr>
          <p:spPr>
            <a:xfrm>
              <a:off x="4814175" y="3049725"/>
              <a:ext cx="816150" cy="324875"/>
            </a:xfrm>
            <a:custGeom>
              <a:avLst/>
              <a:gdLst/>
              <a:ahLst/>
              <a:cxnLst/>
              <a:rect l="l" t="t" r="r" b="b"/>
              <a:pathLst>
                <a:path w="32646" h="12995" extrusionOk="0">
                  <a:moveTo>
                    <a:pt x="11811" y="5688"/>
                  </a:moveTo>
                  <a:cubicBezTo>
                    <a:pt x="12795" y="6096"/>
                    <a:pt x="13739" y="6718"/>
                    <a:pt x="14469" y="7599"/>
                  </a:cubicBezTo>
                  <a:cubicBezTo>
                    <a:pt x="14743" y="7903"/>
                    <a:pt x="14986" y="8268"/>
                    <a:pt x="15168" y="8633"/>
                  </a:cubicBezTo>
                  <a:cubicBezTo>
                    <a:pt x="15351" y="8967"/>
                    <a:pt x="15472" y="9393"/>
                    <a:pt x="15533" y="9818"/>
                  </a:cubicBezTo>
                  <a:cubicBezTo>
                    <a:pt x="15624" y="10609"/>
                    <a:pt x="15533" y="11551"/>
                    <a:pt x="14956" y="12220"/>
                  </a:cubicBezTo>
                  <a:cubicBezTo>
                    <a:pt x="14682" y="12524"/>
                    <a:pt x="14287" y="12736"/>
                    <a:pt x="13831" y="12767"/>
                  </a:cubicBezTo>
                  <a:cubicBezTo>
                    <a:pt x="13744" y="12779"/>
                    <a:pt x="13657" y="12785"/>
                    <a:pt x="13571" y="12785"/>
                  </a:cubicBezTo>
                  <a:cubicBezTo>
                    <a:pt x="13233" y="12785"/>
                    <a:pt x="12899" y="12693"/>
                    <a:pt x="12585" y="12524"/>
                  </a:cubicBezTo>
                  <a:cubicBezTo>
                    <a:pt x="12190" y="12311"/>
                    <a:pt x="11825" y="12007"/>
                    <a:pt x="11551" y="11642"/>
                  </a:cubicBezTo>
                  <a:cubicBezTo>
                    <a:pt x="11278" y="11277"/>
                    <a:pt x="11065" y="10882"/>
                    <a:pt x="10913" y="10426"/>
                  </a:cubicBezTo>
                  <a:cubicBezTo>
                    <a:pt x="10639" y="9545"/>
                    <a:pt x="10639" y="8603"/>
                    <a:pt x="10883" y="7721"/>
                  </a:cubicBezTo>
                  <a:cubicBezTo>
                    <a:pt x="11061" y="6983"/>
                    <a:pt x="11388" y="6287"/>
                    <a:pt x="11811" y="5688"/>
                  </a:cubicBezTo>
                  <a:close/>
                  <a:moveTo>
                    <a:pt x="32646" y="1"/>
                  </a:moveTo>
                  <a:cubicBezTo>
                    <a:pt x="32645" y="1"/>
                    <a:pt x="32615" y="31"/>
                    <a:pt x="32524" y="61"/>
                  </a:cubicBezTo>
                  <a:cubicBezTo>
                    <a:pt x="32464" y="122"/>
                    <a:pt x="32342" y="213"/>
                    <a:pt x="32190" y="305"/>
                  </a:cubicBezTo>
                  <a:cubicBezTo>
                    <a:pt x="31916" y="548"/>
                    <a:pt x="31430" y="821"/>
                    <a:pt x="30792" y="1095"/>
                  </a:cubicBezTo>
                  <a:cubicBezTo>
                    <a:pt x="30153" y="1338"/>
                    <a:pt x="29333" y="1581"/>
                    <a:pt x="28360" y="1733"/>
                  </a:cubicBezTo>
                  <a:cubicBezTo>
                    <a:pt x="27387" y="1885"/>
                    <a:pt x="26293" y="1976"/>
                    <a:pt x="25047" y="2037"/>
                  </a:cubicBezTo>
                  <a:cubicBezTo>
                    <a:pt x="24424" y="2052"/>
                    <a:pt x="23770" y="2052"/>
                    <a:pt x="23090" y="2052"/>
                  </a:cubicBezTo>
                  <a:cubicBezTo>
                    <a:pt x="22410" y="2052"/>
                    <a:pt x="21703" y="2052"/>
                    <a:pt x="20974" y="2067"/>
                  </a:cubicBezTo>
                  <a:cubicBezTo>
                    <a:pt x="19515" y="2098"/>
                    <a:pt x="17934" y="2189"/>
                    <a:pt x="16323" y="2615"/>
                  </a:cubicBezTo>
                  <a:cubicBezTo>
                    <a:pt x="14743" y="3040"/>
                    <a:pt x="13101" y="3830"/>
                    <a:pt x="11916" y="5229"/>
                  </a:cubicBezTo>
                  <a:cubicBezTo>
                    <a:pt x="11849" y="5310"/>
                    <a:pt x="11783" y="5393"/>
                    <a:pt x="11720" y="5478"/>
                  </a:cubicBezTo>
                  <a:lnTo>
                    <a:pt x="11720" y="5478"/>
                  </a:lnTo>
                  <a:cubicBezTo>
                    <a:pt x="11351" y="5336"/>
                    <a:pt x="10978" y="5224"/>
                    <a:pt x="10609" y="5137"/>
                  </a:cubicBezTo>
                  <a:cubicBezTo>
                    <a:pt x="9959" y="4985"/>
                    <a:pt x="9309" y="4915"/>
                    <a:pt x="8682" y="4915"/>
                  </a:cubicBezTo>
                  <a:cubicBezTo>
                    <a:pt x="7931" y="4915"/>
                    <a:pt x="7213" y="5016"/>
                    <a:pt x="6566" y="5198"/>
                  </a:cubicBezTo>
                  <a:cubicBezTo>
                    <a:pt x="5351" y="5502"/>
                    <a:pt x="4317" y="6019"/>
                    <a:pt x="3496" y="6566"/>
                  </a:cubicBezTo>
                  <a:cubicBezTo>
                    <a:pt x="2645" y="7083"/>
                    <a:pt x="1977" y="7630"/>
                    <a:pt x="1460" y="8086"/>
                  </a:cubicBezTo>
                  <a:cubicBezTo>
                    <a:pt x="457" y="9028"/>
                    <a:pt x="1" y="9666"/>
                    <a:pt x="1" y="9666"/>
                  </a:cubicBezTo>
                  <a:cubicBezTo>
                    <a:pt x="1" y="9666"/>
                    <a:pt x="31" y="9636"/>
                    <a:pt x="92" y="9575"/>
                  </a:cubicBezTo>
                  <a:cubicBezTo>
                    <a:pt x="153" y="9484"/>
                    <a:pt x="244" y="9393"/>
                    <a:pt x="366" y="9271"/>
                  </a:cubicBezTo>
                  <a:cubicBezTo>
                    <a:pt x="639" y="8998"/>
                    <a:pt x="1004" y="8603"/>
                    <a:pt x="1521" y="8147"/>
                  </a:cubicBezTo>
                  <a:cubicBezTo>
                    <a:pt x="2037" y="7691"/>
                    <a:pt x="2706" y="7144"/>
                    <a:pt x="3557" y="6657"/>
                  </a:cubicBezTo>
                  <a:cubicBezTo>
                    <a:pt x="4378" y="6140"/>
                    <a:pt x="5411" y="5654"/>
                    <a:pt x="6597" y="5350"/>
                  </a:cubicBezTo>
                  <a:cubicBezTo>
                    <a:pt x="7243" y="5168"/>
                    <a:pt x="7952" y="5067"/>
                    <a:pt x="8690" y="5067"/>
                  </a:cubicBezTo>
                  <a:cubicBezTo>
                    <a:pt x="9307" y="5067"/>
                    <a:pt x="9943" y="5137"/>
                    <a:pt x="10579" y="5289"/>
                  </a:cubicBezTo>
                  <a:cubicBezTo>
                    <a:pt x="10925" y="5372"/>
                    <a:pt x="11276" y="5480"/>
                    <a:pt x="11623" y="5613"/>
                  </a:cubicBezTo>
                  <a:lnTo>
                    <a:pt x="11623" y="5613"/>
                  </a:lnTo>
                  <a:cubicBezTo>
                    <a:pt x="11193" y="6222"/>
                    <a:pt x="10870" y="6911"/>
                    <a:pt x="10670" y="7660"/>
                  </a:cubicBezTo>
                  <a:cubicBezTo>
                    <a:pt x="10427" y="8572"/>
                    <a:pt x="10427" y="9575"/>
                    <a:pt x="10731" y="10487"/>
                  </a:cubicBezTo>
                  <a:cubicBezTo>
                    <a:pt x="10883" y="10943"/>
                    <a:pt x="11095" y="11399"/>
                    <a:pt x="11399" y="11764"/>
                  </a:cubicBezTo>
                  <a:cubicBezTo>
                    <a:pt x="11673" y="12159"/>
                    <a:pt x="12068" y="12463"/>
                    <a:pt x="12463" y="12676"/>
                  </a:cubicBezTo>
                  <a:cubicBezTo>
                    <a:pt x="12816" y="12877"/>
                    <a:pt x="13210" y="12995"/>
                    <a:pt x="13611" y="12995"/>
                  </a:cubicBezTo>
                  <a:cubicBezTo>
                    <a:pt x="13694" y="12995"/>
                    <a:pt x="13778" y="12990"/>
                    <a:pt x="13861" y="12979"/>
                  </a:cubicBezTo>
                  <a:cubicBezTo>
                    <a:pt x="14348" y="12919"/>
                    <a:pt x="14773" y="12706"/>
                    <a:pt x="15108" y="12341"/>
                  </a:cubicBezTo>
                  <a:cubicBezTo>
                    <a:pt x="15412" y="12007"/>
                    <a:pt x="15594" y="11551"/>
                    <a:pt x="15685" y="11125"/>
                  </a:cubicBezTo>
                  <a:cubicBezTo>
                    <a:pt x="15776" y="10669"/>
                    <a:pt x="15776" y="10214"/>
                    <a:pt x="15685" y="9788"/>
                  </a:cubicBezTo>
                  <a:cubicBezTo>
                    <a:pt x="15624" y="9362"/>
                    <a:pt x="15503" y="8937"/>
                    <a:pt x="15320" y="8542"/>
                  </a:cubicBezTo>
                  <a:cubicBezTo>
                    <a:pt x="15108" y="8147"/>
                    <a:pt x="14864" y="7812"/>
                    <a:pt x="14621" y="7478"/>
                  </a:cubicBezTo>
                  <a:cubicBezTo>
                    <a:pt x="13858" y="6587"/>
                    <a:pt x="12902" y="5963"/>
                    <a:pt x="11909" y="5553"/>
                  </a:cubicBezTo>
                  <a:lnTo>
                    <a:pt x="11909" y="5553"/>
                  </a:lnTo>
                  <a:cubicBezTo>
                    <a:pt x="11961" y="5484"/>
                    <a:pt x="12014" y="5416"/>
                    <a:pt x="12068" y="5350"/>
                  </a:cubicBezTo>
                  <a:cubicBezTo>
                    <a:pt x="13223" y="4013"/>
                    <a:pt x="14834" y="3223"/>
                    <a:pt x="16384" y="2797"/>
                  </a:cubicBezTo>
                  <a:cubicBezTo>
                    <a:pt x="17965" y="2371"/>
                    <a:pt x="19545" y="2280"/>
                    <a:pt x="21004" y="2250"/>
                  </a:cubicBezTo>
                  <a:cubicBezTo>
                    <a:pt x="22463" y="2219"/>
                    <a:pt x="23801" y="2219"/>
                    <a:pt x="25047" y="2189"/>
                  </a:cubicBezTo>
                  <a:cubicBezTo>
                    <a:pt x="26293" y="2128"/>
                    <a:pt x="27418" y="2007"/>
                    <a:pt x="28391" y="1855"/>
                  </a:cubicBezTo>
                  <a:cubicBezTo>
                    <a:pt x="29363" y="1672"/>
                    <a:pt x="30214" y="1429"/>
                    <a:pt x="30853" y="1156"/>
                  </a:cubicBezTo>
                  <a:cubicBezTo>
                    <a:pt x="31491" y="882"/>
                    <a:pt x="31947" y="578"/>
                    <a:pt x="32220" y="365"/>
                  </a:cubicBezTo>
                  <a:cubicBezTo>
                    <a:pt x="32523" y="123"/>
                    <a:pt x="32645" y="1"/>
                    <a:pt x="32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69" name="Google Shape;3511;p40"/>
            <p:cNvSpPr/>
            <p:nvPr/>
          </p:nvSpPr>
          <p:spPr>
            <a:xfrm>
              <a:off x="5566475" y="3424650"/>
              <a:ext cx="378450" cy="71225"/>
            </a:xfrm>
            <a:custGeom>
              <a:avLst/>
              <a:gdLst/>
              <a:ahLst/>
              <a:cxnLst/>
              <a:rect l="l" t="t" r="r" b="b"/>
              <a:pathLst>
                <a:path w="15138" h="2849" extrusionOk="0">
                  <a:moveTo>
                    <a:pt x="6478" y="1"/>
                  </a:moveTo>
                  <a:cubicBezTo>
                    <a:pt x="5620" y="1"/>
                    <a:pt x="4793" y="93"/>
                    <a:pt x="4043" y="262"/>
                  </a:cubicBezTo>
                  <a:cubicBezTo>
                    <a:pt x="3101" y="475"/>
                    <a:pt x="2280" y="809"/>
                    <a:pt x="1642" y="1204"/>
                  </a:cubicBezTo>
                  <a:cubicBezTo>
                    <a:pt x="1034" y="1600"/>
                    <a:pt x="609" y="2025"/>
                    <a:pt x="335" y="2329"/>
                  </a:cubicBezTo>
                  <a:cubicBezTo>
                    <a:pt x="213" y="2481"/>
                    <a:pt x="122" y="2633"/>
                    <a:pt x="61" y="2724"/>
                  </a:cubicBezTo>
                  <a:cubicBezTo>
                    <a:pt x="1" y="2815"/>
                    <a:pt x="1" y="2846"/>
                    <a:pt x="1" y="2846"/>
                  </a:cubicBezTo>
                  <a:cubicBezTo>
                    <a:pt x="2" y="2848"/>
                    <a:pt x="3" y="2849"/>
                    <a:pt x="5" y="2849"/>
                  </a:cubicBezTo>
                  <a:cubicBezTo>
                    <a:pt x="63" y="2849"/>
                    <a:pt x="529" y="2031"/>
                    <a:pt x="1733" y="1326"/>
                  </a:cubicBezTo>
                  <a:cubicBezTo>
                    <a:pt x="2341" y="961"/>
                    <a:pt x="3131" y="627"/>
                    <a:pt x="4074" y="445"/>
                  </a:cubicBezTo>
                  <a:cubicBezTo>
                    <a:pt x="4799" y="275"/>
                    <a:pt x="5621" y="183"/>
                    <a:pt x="6478" y="183"/>
                  </a:cubicBezTo>
                  <a:cubicBezTo>
                    <a:pt x="6698" y="183"/>
                    <a:pt x="6920" y="189"/>
                    <a:pt x="7144" y="201"/>
                  </a:cubicBezTo>
                  <a:cubicBezTo>
                    <a:pt x="8238" y="262"/>
                    <a:pt x="9302" y="414"/>
                    <a:pt x="10244" y="536"/>
                  </a:cubicBezTo>
                  <a:cubicBezTo>
                    <a:pt x="11186" y="657"/>
                    <a:pt x="12037" y="779"/>
                    <a:pt x="12767" y="809"/>
                  </a:cubicBezTo>
                  <a:cubicBezTo>
                    <a:pt x="13301" y="854"/>
                    <a:pt x="13753" y="882"/>
                    <a:pt x="14125" y="882"/>
                  </a:cubicBezTo>
                  <a:cubicBezTo>
                    <a:pt x="14260" y="882"/>
                    <a:pt x="14385" y="878"/>
                    <a:pt x="14499" y="870"/>
                  </a:cubicBezTo>
                  <a:cubicBezTo>
                    <a:pt x="14712" y="870"/>
                    <a:pt x="14864" y="840"/>
                    <a:pt x="14955" y="840"/>
                  </a:cubicBezTo>
                  <a:cubicBezTo>
                    <a:pt x="15077" y="809"/>
                    <a:pt x="15138" y="809"/>
                    <a:pt x="15138" y="809"/>
                  </a:cubicBezTo>
                  <a:cubicBezTo>
                    <a:pt x="15138" y="794"/>
                    <a:pt x="15077" y="794"/>
                    <a:pt x="14967" y="794"/>
                  </a:cubicBezTo>
                  <a:cubicBezTo>
                    <a:pt x="14857" y="794"/>
                    <a:pt x="14697" y="794"/>
                    <a:pt x="14499" y="779"/>
                  </a:cubicBezTo>
                  <a:cubicBezTo>
                    <a:pt x="14104" y="779"/>
                    <a:pt x="13496" y="748"/>
                    <a:pt x="12797" y="688"/>
                  </a:cubicBezTo>
                  <a:cubicBezTo>
                    <a:pt x="12068" y="627"/>
                    <a:pt x="11217" y="505"/>
                    <a:pt x="10274" y="353"/>
                  </a:cubicBezTo>
                  <a:cubicBezTo>
                    <a:pt x="9302" y="232"/>
                    <a:pt x="8268" y="80"/>
                    <a:pt x="7144" y="19"/>
                  </a:cubicBezTo>
                  <a:cubicBezTo>
                    <a:pt x="6920" y="7"/>
                    <a:pt x="6698" y="1"/>
                    <a:pt x="64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70" name="Google Shape;3512;p40"/>
            <p:cNvSpPr/>
            <p:nvPr/>
          </p:nvSpPr>
          <p:spPr>
            <a:xfrm>
              <a:off x="4889425" y="3607075"/>
              <a:ext cx="826775" cy="313550"/>
            </a:xfrm>
            <a:custGeom>
              <a:avLst/>
              <a:gdLst/>
              <a:ahLst/>
              <a:cxnLst/>
              <a:rect l="l" t="t" r="r" b="b"/>
              <a:pathLst>
                <a:path w="33071" h="12542" extrusionOk="0">
                  <a:moveTo>
                    <a:pt x="13403" y="195"/>
                  </a:moveTo>
                  <a:cubicBezTo>
                    <a:pt x="13639" y="195"/>
                    <a:pt x="13876" y="225"/>
                    <a:pt x="14104" y="291"/>
                  </a:cubicBezTo>
                  <a:cubicBezTo>
                    <a:pt x="14955" y="534"/>
                    <a:pt x="15715" y="1172"/>
                    <a:pt x="15897" y="1993"/>
                  </a:cubicBezTo>
                  <a:cubicBezTo>
                    <a:pt x="15988" y="2418"/>
                    <a:pt x="15927" y="2844"/>
                    <a:pt x="15806" y="3239"/>
                  </a:cubicBezTo>
                  <a:cubicBezTo>
                    <a:pt x="15654" y="3634"/>
                    <a:pt x="15411" y="3968"/>
                    <a:pt x="15137" y="4272"/>
                  </a:cubicBezTo>
                  <a:cubicBezTo>
                    <a:pt x="14560" y="4850"/>
                    <a:pt x="13830" y="5275"/>
                    <a:pt x="13101" y="5549"/>
                  </a:cubicBezTo>
                  <a:cubicBezTo>
                    <a:pt x="12736" y="5701"/>
                    <a:pt x="12371" y="5792"/>
                    <a:pt x="12006" y="5853"/>
                  </a:cubicBezTo>
                  <a:cubicBezTo>
                    <a:pt x="11794" y="5914"/>
                    <a:pt x="11611" y="5944"/>
                    <a:pt x="11429" y="5974"/>
                  </a:cubicBezTo>
                  <a:cubicBezTo>
                    <a:pt x="11247" y="6005"/>
                    <a:pt x="11064" y="6005"/>
                    <a:pt x="10882" y="6035"/>
                  </a:cubicBezTo>
                  <a:cubicBezTo>
                    <a:pt x="10843" y="6040"/>
                    <a:pt x="10804" y="6045"/>
                    <a:pt x="10766" y="6049"/>
                  </a:cubicBezTo>
                  <a:lnTo>
                    <a:pt x="10766" y="6049"/>
                  </a:lnTo>
                  <a:cubicBezTo>
                    <a:pt x="10764" y="6044"/>
                    <a:pt x="10762" y="6040"/>
                    <a:pt x="10760" y="6035"/>
                  </a:cubicBezTo>
                  <a:cubicBezTo>
                    <a:pt x="10395" y="5184"/>
                    <a:pt x="10183" y="4242"/>
                    <a:pt x="10335" y="3300"/>
                  </a:cubicBezTo>
                  <a:cubicBezTo>
                    <a:pt x="10456" y="2357"/>
                    <a:pt x="10912" y="1476"/>
                    <a:pt x="11611" y="868"/>
                  </a:cubicBezTo>
                  <a:cubicBezTo>
                    <a:pt x="11946" y="594"/>
                    <a:pt x="12371" y="351"/>
                    <a:pt x="12797" y="260"/>
                  </a:cubicBezTo>
                  <a:cubicBezTo>
                    <a:pt x="12994" y="218"/>
                    <a:pt x="13198" y="195"/>
                    <a:pt x="13403" y="195"/>
                  </a:cubicBezTo>
                  <a:close/>
                  <a:moveTo>
                    <a:pt x="13403" y="0"/>
                  </a:moveTo>
                  <a:cubicBezTo>
                    <a:pt x="13193" y="0"/>
                    <a:pt x="12980" y="24"/>
                    <a:pt x="12766" y="78"/>
                  </a:cubicBezTo>
                  <a:cubicBezTo>
                    <a:pt x="12280" y="169"/>
                    <a:pt x="11854" y="412"/>
                    <a:pt x="11490" y="716"/>
                  </a:cubicBezTo>
                  <a:cubicBezTo>
                    <a:pt x="10730" y="1354"/>
                    <a:pt x="10274" y="2297"/>
                    <a:pt x="10152" y="3269"/>
                  </a:cubicBezTo>
                  <a:cubicBezTo>
                    <a:pt x="10004" y="4221"/>
                    <a:pt x="10204" y="5202"/>
                    <a:pt x="10555" y="6070"/>
                  </a:cubicBezTo>
                  <a:lnTo>
                    <a:pt x="10555" y="6070"/>
                  </a:lnTo>
                  <a:cubicBezTo>
                    <a:pt x="10219" y="6101"/>
                    <a:pt x="9890" y="6115"/>
                    <a:pt x="9567" y="6115"/>
                  </a:cubicBezTo>
                  <a:cubicBezTo>
                    <a:pt x="8578" y="6115"/>
                    <a:pt x="7649" y="5983"/>
                    <a:pt x="6778" y="5792"/>
                  </a:cubicBezTo>
                  <a:cubicBezTo>
                    <a:pt x="5563" y="5488"/>
                    <a:pt x="4499" y="5063"/>
                    <a:pt x="3617" y="4576"/>
                  </a:cubicBezTo>
                  <a:cubicBezTo>
                    <a:pt x="2705" y="4120"/>
                    <a:pt x="2006" y="3604"/>
                    <a:pt x="1459" y="3148"/>
                  </a:cubicBezTo>
                  <a:cubicBezTo>
                    <a:pt x="1338" y="3026"/>
                    <a:pt x="1216" y="2935"/>
                    <a:pt x="1094" y="2813"/>
                  </a:cubicBezTo>
                  <a:cubicBezTo>
                    <a:pt x="973" y="2722"/>
                    <a:pt x="882" y="2631"/>
                    <a:pt x="760" y="2509"/>
                  </a:cubicBezTo>
                  <a:cubicBezTo>
                    <a:pt x="578" y="2327"/>
                    <a:pt x="395" y="2175"/>
                    <a:pt x="274" y="2023"/>
                  </a:cubicBezTo>
                  <a:cubicBezTo>
                    <a:pt x="182" y="1901"/>
                    <a:pt x="61" y="1780"/>
                    <a:pt x="0" y="1719"/>
                  </a:cubicBezTo>
                  <a:lnTo>
                    <a:pt x="0" y="1719"/>
                  </a:lnTo>
                  <a:cubicBezTo>
                    <a:pt x="61" y="1810"/>
                    <a:pt x="152" y="1901"/>
                    <a:pt x="274" y="2053"/>
                  </a:cubicBezTo>
                  <a:cubicBezTo>
                    <a:pt x="365" y="2205"/>
                    <a:pt x="547" y="2357"/>
                    <a:pt x="730" y="2570"/>
                  </a:cubicBezTo>
                  <a:cubicBezTo>
                    <a:pt x="821" y="2661"/>
                    <a:pt x="942" y="2753"/>
                    <a:pt x="1034" y="2874"/>
                  </a:cubicBezTo>
                  <a:cubicBezTo>
                    <a:pt x="1155" y="2965"/>
                    <a:pt x="1277" y="3087"/>
                    <a:pt x="1429" y="3208"/>
                  </a:cubicBezTo>
                  <a:cubicBezTo>
                    <a:pt x="1976" y="3664"/>
                    <a:pt x="2675" y="4212"/>
                    <a:pt x="3556" y="4667"/>
                  </a:cubicBezTo>
                  <a:cubicBezTo>
                    <a:pt x="4438" y="5154"/>
                    <a:pt x="5532" y="5610"/>
                    <a:pt x="6748" y="5914"/>
                  </a:cubicBezTo>
                  <a:cubicBezTo>
                    <a:pt x="7646" y="6111"/>
                    <a:pt x="8623" y="6261"/>
                    <a:pt x="9668" y="6261"/>
                  </a:cubicBezTo>
                  <a:cubicBezTo>
                    <a:pt x="9978" y="6261"/>
                    <a:pt x="10295" y="6247"/>
                    <a:pt x="10617" y="6218"/>
                  </a:cubicBezTo>
                  <a:lnTo>
                    <a:pt x="10617" y="6218"/>
                  </a:lnTo>
                  <a:cubicBezTo>
                    <a:pt x="10981" y="7063"/>
                    <a:pt x="11510" y="7823"/>
                    <a:pt x="12067" y="8497"/>
                  </a:cubicBezTo>
                  <a:cubicBezTo>
                    <a:pt x="13283" y="9865"/>
                    <a:pt x="14772" y="10929"/>
                    <a:pt x="16323" y="11567"/>
                  </a:cubicBezTo>
                  <a:cubicBezTo>
                    <a:pt x="17873" y="12236"/>
                    <a:pt x="19514" y="12540"/>
                    <a:pt x="21004" y="12540"/>
                  </a:cubicBezTo>
                  <a:cubicBezTo>
                    <a:pt x="21063" y="12541"/>
                    <a:pt x="21123" y="12542"/>
                    <a:pt x="21182" y="12542"/>
                  </a:cubicBezTo>
                  <a:cubicBezTo>
                    <a:pt x="22630" y="12542"/>
                    <a:pt x="23939" y="12191"/>
                    <a:pt x="25107" y="11841"/>
                  </a:cubicBezTo>
                  <a:cubicBezTo>
                    <a:pt x="26323" y="11446"/>
                    <a:pt x="27387" y="11081"/>
                    <a:pt x="28359" y="10807"/>
                  </a:cubicBezTo>
                  <a:cubicBezTo>
                    <a:pt x="29332" y="10534"/>
                    <a:pt x="30183" y="10382"/>
                    <a:pt x="30882" y="10351"/>
                  </a:cubicBezTo>
                  <a:cubicBezTo>
                    <a:pt x="31055" y="10340"/>
                    <a:pt x="31219" y="10336"/>
                    <a:pt x="31372" y="10336"/>
                  </a:cubicBezTo>
                  <a:cubicBezTo>
                    <a:pt x="32377" y="10336"/>
                    <a:pt x="32953" y="10541"/>
                    <a:pt x="33054" y="10541"/>
                  </a:cubicBezTo>
                  <a:cubicBezTo>
                    <a:pt x="33065" y="10541"/>
                    <a:pt x="33071" y="10539"/>
                    <a:pt x="33071" y="10534"/>
                  </a:cubicBezTo>
                  <a:cubicBezTo>
                    <a:pt x="33071" y="10534"/>
                    <a:pt x="33040" y="10534"/>
                    <a:pt x="32919" y="10503"/>
                  </a:cubicBezTo>
                  <a:cubicBezTo>
                    <a:pt x="32827" y="10473"/>
                    <a:pt x="32706" y="10443"/>
                    <a:pt x="32524" y="10412"/>
                  </a:cubicBezTo>
                  <a:cubicBezTo>
                    <a:pt x="32341" y="10351"/>
                    <a:pt x="32098" y="10351"/>
                    <a:pt x="31824" y="10291"/>
                  </a:cubicBezTo>
                  <a:cubicBezTo>
                    <a:pt x="31642" y="10291"/>
                    <a:pt x="31446" y="10277"/>
                    <a:pt x="31228" y="10277"/>
                  </a:cubicBezTo>
                  <a:cubicBezTo>
                    <a:pt x="31119" y="10277"/>
                    <a:pt x="31004" y="10281"/>
                    <a:pt x="30882" y="10291"/>
                  </a:cubicBezTo>
                  <a:cubicBezTo>
                    <a:pt x="30183" y="10321"/>
                    <a:pt x="29302" y="10443"/>
                    <a:pt x="28329" y="10716"/>
                  </a:cubicBezTo>
                  <a:cubicBezTo>
                    <a:pt x="27356" y="10959"/>
                    <a:pt x="26262" y="11324"/>
                    <a:pt x="25046" y="11689"/>
                  </a:cubicBezTo>
                  <a:cubicBezTo>
                    <a:pt x="23878" y="12039"/>
                    <a:pt x="22598" y="12390"/>
                    <a:pt x="21178" y="12390"/>
                  </a:cubicBezTo>
                  <a:cubicBezTo>
                    <a:pt x="21120" y="12390"/>
                    <a:pt x="21062" y="12389"/>
                    <a:pt x="21004" y="12388"/>
                  </a:cubicBezTo>
                  <a:cubicBezTo>
                    <a:pt x="19514" y="12388"/>
                    <a:pt x="17934" y="12084"/>
                    <a:pt x="16414" y="11415"/>
                  </a:cubicBezTo>
                  <a:cubicBezTo>
                    <a:pt x="14864" y="10777"/>
                    <a:pt x="13405" y="9744"/>
                    <a:pt x="12219" y="8376"/>
                  </a:cubicBezTo>
                  <a:cubicBezTo>
                    <a:pt x="11649" y="7720"/>
                    <a:pt x="11185" y="7010"/>
                    <a:pt x="10829" y="6197"/>
                  </a:cubicBezTo>
                  <a:lnTo>
                    <a:pt x="10829" y="6197"/>
                  </a:lnTo>
                  <a:cubicBezTo>
                    <a:pt x="10857" y="6194"/>
                    <a:pt x="10884" y="6191"/>
                    <a:pt x="10912" y="6187"/>
                  </a:cubicBezTo>
                  <a:cubicBezTo>
                    <a:pt x="11095" y="6187"/>
                    <a:pt x="11277" y="6157"/>
                    <a:pt x="11459" y="6126"/>
                  </a:cubicBezTo>
                  <a:cubicBezTo>
                    <a:pt x="11672" y="6096"/>
                    <a:pt x="11854" y="6066"/>
                    <a:pt x="12037" y="6035"/>
                  </a:cubicBezTo>
                  <a:cubicBezTo>
                    <a:pt x="12432" y="5974"/>
                    <a:pt x="12797" y="5853"/>
                    <a:pt x="13192" y="5701"/>
                  </a:cubicBezTo>
                  <a:cubicBezTo>
                    <a:pt x="13921" y="5427"/>
                    <a:pt x="14681" y="5002"/>
                    <a:pt x="15259" y="4394"/>
                  </a:cubicBezTo>
                  <a:cubicBezTo>
                    <a:pt x="15563" y="4090"/>
                    <a:pt x="15836" y="3725"/>
                    <a:pt x="15988" y="3300"/>
                  </a:cubicBezTo>
                  <a:cubicBezTo>
                    <a:pt x="16140" y="2874"/>
                    <a:pt x="16171" y="2418"/>
                    <a:pt x="16079" y="1962"/>
                  </a:cubicBezTo>
                  <a:cubicBezTo>
                    <a:pt x="15988" y="1506"/>
                    <a:pt x="15745" y="1111"/>
                    <a:pt x="15411" y="777"/>
                  </a:cubicBezTo>
                  <a:cubicBezTo>
                    <a:pt x="15076" y="473"/>
                    <a:pt x="14620" y="230"/>
                    <a:pt x="14195" y="108"/>
                  </a:cubicBezTo>
                  <a:cubicBezTo>
                    <a:pt x="13939" y="40"/>
                    <a:pt x="13673" y="0"/>
                    <a:pt x="13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71" name="Google Shape;3513;p40"/>
            <p:cNvSpPr/>
            <p:nvPr/>
          </p:nvSpPr>
          <p:spPr>
            <a:xfrm>
              <a:off x="4738950" y="3636350"/>
              <a:ext cx="142900" cy="133025"/>
            </a:xfrm>
            <a:custGeom>
              <a:avLst/>
              <a:gdLst/>
              <a:ahLst/>
              <a:cxnLst/>
              <a:rect l="l" t="t" r="r" b="b"/>
              <a:pathLst>
                <a:path w="5716" h="5321" extrusionOk="0">
                  <a:moveTo>
                    <a:pt x="31" y="1"/>
                  </a:moveTo>
                  <a:cubicBezTo>
                    <a:pt x="1" y="31"/>
                    <a:pt x="426" y="183"/>
                    <a:pt x="1065" y="518"/>
                  </a:cubicBezTo>
                  <a:cubicBezTo>
                    <a:pt x="1733" y="822"/>
                    <a:pt x="2584" y="1369"/>
                    <a:pt x="3375" y="2129"/>
                  </a:cubicBezTo>
                  <a:cubicBezTo>
                    <a:pt x="4165" y="2858"/>
                    <a:pt x="4773" y="3679"/>
                    <a:pt x="5138" y="4287"/>
                  </a:cubicBezTo>
                  <a:cubicBezTo>
                    <a:pt x="5502" y="4925"/>
                    <a:pt x="5685" y="5320"/>
                    <a:pt x="5715" y="5320"/>
                  </a:cubicBezTo>
                  <a:cubicBezTo>
                    <a:pt x="5715" y="5320"/>
                    <a:pt x="5685" y="5199"/>
                    <a:pt x="5624" y="5016"/>
                  </a:cubicBezTo>
                  <a:cubicBezTo>
                    <a:pt x="5533" y="4834"/>
                    <a:pt x="5411" y="4560"/>
                    <a:pt x="5259" y="4226"/>
                  </a:cubicBezTo>
                  <a:cubicBezTo>
                    <a:pt x="4925" y="3588"/>
                    <a:pt x="4317" y="2737"/>
                    <a:pt x="3496" y="1977"/>
                  </a:cubicBezTo>
                  <a:cubicBezTo>
                    <a:pt x="2676" y="1217"/>
                    <a:pt x="1794" y="670"/>
                    <a:pt x="1125" y="396"/>
                  </a:cubicBezTo>
                  <a:cubicBezTo>
                    <a:pt x="791" y="244"/>
                    <a:pt x="517" y="123"/>
                    <a:pt x="335" y="62"/>
                  </a:cubicBezTo>
                  <a:cubicBezTo>
                    <a:pt x="122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72" name="Google Shape;3514;p40"/>
            <p:cNvSpPr/>
            <p:nvPr/>
          </p:nvSpPr>
          <p:spPr>
            <a:xfrm>
              <a:off x="4435000" y="3571775"/>
              <a:ext cx="239400" cy="604125"/>
            </a:xfrm>
            <a:custGeom>
              <a:avLst/>
              <a:gdLst/>
              <a:ahLst/>
              <a:cxnLst/>
              <a:rect l="l" t="t" r="r" b="b"/>
              <a:pathLst>
                <a:path w="9576" h="24165" extrusionOk="0">
                  <a:moveTo>
                    <a:pt x="6389" y="6998"/>
                  </a:moveTo>
                  <a:cubicBezTo>
                    <a:pt x="6539" y="6998"/>
                    <a:pt x="6689" y="7006"/>
                    <a:pt x="6840" y="7022"/>
                  </a:cubicBezTo>
                  <a:cubicBezTo>
                    <a:pt x="7539" y="7083"/>
                    <a:pt x="8238" y="7386"/>
                    <a:pt x="8694" y="7934"/>
                  </a:cubicBezTo>
                  <a:cubicBezTo>
                    <a:pt x="9150" y="8450"/>
                    <a:pt x="9362" y="9180"/>
                    <a:pt x="9210" y="9818"/>
                  </a:cubicBezTo>
                  <a:cubicBezTo>
                    <a:pt x="9089" y="10487"/>
                    <a:pt x="8511" y="10973"/>
                    <a:pt x="7903" y="11125"/>
                  </a:cubicBezTo>
                  <a:cubicBezTo>
                    <a:pt x="7682" y="11188"/>
                    <a:pt x="7457" y="11219"/>
                    <a:pt x="7235" y="11219"/>
                  </a:cubicBezTo>
                  <a:cubicBezTo>
                    <a:pt x="6816" y="11219"/>
                    <a:pt x="6407" y="11111"/>
                    <a:pt x="6049" y="10912"/>
                  </a:cubicBezTo>
                  <a:cubicBezTo>
                    <a:pt x="5502" y="10639"/>
                    <a:pt x="5016" y="10213"/>
                    <a:pt x="4651" y="9727"/>
                  </a:cubicBezTo>
                  <a:cubicBezTo>
                    <a:pt x="4286" y="9271"/>
                    <a:pt x="3982" y="8754"/>
                    <a:pt x="3739" y="8238"/>
                  </a:cubicBezTo>
                  <a:cubicBezTo>
                    <a:pt x="3690" y="8115"/>
                    <a:pt x="3645" y="7992"/>
                    <a:pt x="3603" y="7870"/>
                  </a:cubicBezTo>
                  <a:lnTo>
                    <a:pt x="3603" y="7870"/>
                  </a:lnTo>
                  <a:cubicBezTo>
                    <a:pt x="4419" y="7339"/>
                    <a:pt x="5388" y="6998"/>
                    <a:pt x="6389" y="6998"/>
                  </a:cubicBezTo>
                  <a:close/>
                  <a:moveTo>
                    <a:pt x="6384" y="0"/>
                  </a:moveTo>
                  <a:cubicBezTo>
                    <a:pt x="6384" y="0"/>
                    <a:pt x="6353" y="31"/>
                    <a:pt x="6292" y="61"/>
                  </a:cubicBezTo>
                  <a:cubicBezTo>
                    <a:pt x="6232" y="92"/>
                    <a:pt x="6140" y="152"/>
                    <a:pt x="6019" y="213"/>
                  </a:cubicBezTo>
                  <a:cubicBezTo>
                    <a:pt x="5776" y="365"/>
                    <a:pt x="5411" y="639"/>
                    <a:pt x="5046" y="1003"/>
                  </a:cubicBezTo>
                  <a:cubicBezTo>
                    <a:pt x="4651" y="1399"/>
                    <a:pt x="4225" y="1915"/>
                    <a:pt x="3830" y="2614"/>
                  </a:cubicBezTo>
                  <a:cubicBezTo>
                    <a:pt x="3466" y="3283"/>
                    <a:pt x="3162" y="4165"/>
                    <a:pt x="3101" y="5137"/>
                  </a:cubicBezTo>
                  <a:cubicBezTo>
                    <a:pt x="3025" y="5949"/>
                    <a:pt x="3118" y="6867"/>
                    <a:pt x="3399" y="7767"/>
                  </a:cubicBezTo>
                  <a:lnTo>
                    <a:pt x="3399" y="7767"/>
                  </a:lnTo>
                  <a:cubicBezTo>
                    <a:pt x="3187" y="7913"/>
                    <a:pt x="2986" y="8070"/>
                    <a:pt x="2797" y="8238"/>
                  </a:cubicBezTo>
                  <a:cubicBezTo>
                    <a:pt x="1703" y="9180"/>
                    <a:pt x="1004" y="10396"/>
                    <a:pt x="578" y="11611"/>
                  </a:cubicBezTo>
                  <a:cubicBezTo>
                    <a:pt x="365" y="12219"/>
                    <a:pt x="213" y="12858"/>
                    <a:pt x="122" y="13466"/>
                  </a:cubicBezTo>
                  <a:cubicBezTo>
                    <a:pt x="31" y="14043"/>
                    <a:pt x="0" y="14651"/>
                    <a:pt x="61" y="15229"/>
                  </a:cubicBezTo>
                  <a:cubicBezTo>
                    <a:pt x="92" y="16384"/>
                    <a:pt x="335" y="17447"/>
                    <a:pt x="578" y="18390"/>
                  </a:cubicBezTo>
                  <a:cubicBezTo>
                    <a:pt x="1156" y="20274"/>
                    <a:pt x="1855" y="21703"/>
                    <a:pt x="2341" y="22675"/>
                  </a:cubicBezTo>
                  <a:cubicBezTo>
                    <a:pt x="2584" y="23162"/>
                    <a:pt x="2766" y="23527"/>
                    <a:pt x="2918" y="23770"/>
                  </a:cubicBezTo>
                  <a:cubicBezTo>
                    <a:pt x="2979" y="23891"/>
                    <a:pt x="3010" y="23982"/>
                    <a:pt x="3070" y="24074"/>
                  </a:cubicBezTo>
                  <a:cubicBezTo>
                    <a:pt x="3101" y="24134"/>
                    <a:pt x="3131" y="24165"/>
                    <a:pt x="3131" y="24165"/>
                  </a:cubicBezTo>
                  <a:cubicBezTo>
                    <a:pt x="3131" y="24165"/>
                    <a:pt x="3101" y="24134"/>
                    <a:pt x="3101" y="24074"/>
                  </a:cubicBezTo>
                  <a:cubicBezTo>
                    <a:pt x="3040" y="23982"/>
                    <a:pt x="3010" y="23891"/>
                    <a:pt x="2949" y="23770"/>
                  </a:cubicBezTo>
                  <a:cubicBezTo>
                    <a:pt x="2827" y="23496"/>
                    <a:pt x="2645" y="23131"/>
                    <a:pt x="2402" y="22645"/>
                  </a:cubicBezTo>
                  <a:cubicBezTo>
                    <a:pt x="1946" y="21642"/>
                    <a:pt x="1247" y="20213"/>
                    <a:pt x="730" y="18359"/>
                  </a:cubicBezTo>
                  <a:cubicBezTo>
                    <a:pt x="487" y="17417"/>
                    <a:pt x="244" y="16384"/>
                    <a:pt x="213" y="15229"/>
                  </a:cubicBezTo>
                  <a:cubicBezTo>
                    <a:pt x="183" y="14681"/>
                    <a:pt x="213" y="14073"/>
                    <a:pt x="304" y="13496"/>
                  </a:cubicBezTo>
                  <a:cubicBezTo>
                    <a:pt x="396" y="12888"/>
                    <a:pt x="517" y="12280"/>
                    <a:pt x="730" y="11672"/>
                  </a:cubicBezTo>
                  <a:cubicBezTo>
                    <a:pt x="1186" y="10487"/>
                    <a:pt x="1885" y="9301"/>
                    <a:pt x="2918" y="8390"/>
                  </a:cubicBezTo>
                  <a:cubicBezTo>
                    <a:pt x="3090" y="8238"/>
                    <a:pt x="3272" y="8096"/>
                    <a:pt x="3463" y="7964"/>
                  </a:cubicBezTo>
                  <a:lnTo>
                    <a:pt x="3463" y="7964"/>
                  </a:lnTo>
                  <a:cubicBezTo>
                    <a:pt x="3501" y="8076"/>
                    <a:pt x="3543" y="8187"/>
                    <a:pt x="3587" y="8298"/>
                  </a:cubicBezTo>
                  <a:cubicBezTo>
                    <a:pt x="3830" y="8815"/>
                    <a:pt x="4134" y="9362"/>
                    <a:pt x="4499" y="9849"/>
                  </a:cubicBezTo>
                  <a:cubicBezTo>
                    <a:pt x="4894" y="10304"/>
                    <a:pt x="5381" y="10760"/>
                    <a:pt x="5958" y="11064"/>
                  </a:cubicBezTo>
                  <a:cubicBezTo>
                    <a:pt x="6350" y="11271"/>
                    <a:pt x="6813" y="11393"/>
                    <a:pt x="7279" y="11393"/>
                  </a:cubicBezTo>
                  <a:cubicBezTo>
                    <a:pt x="7499" y="11393"/>
                    <a:pt x="7719" y="11366"/>
                    <a:pt x="7934" y="11308"/>
                  </a:cubicBezTo>
                  <a:cubicBezTo>
                    <a:pt x="8268" y="11216"/>
                    <a:pt x="8602" y="11064"/>
                    <a:pt x="8876" y="10791"/>
                  </a:cubicBezTo>
                  <a:cubicBezTo>
                    <a:pt x="9150" y="10548"/>
                    <a:pt x="9332" y="10213"/>
                    <a:pt x="9423" y="9879"/>
                  </a:cubicBezTo>
                  <a:cubicBezTo>
                    <a:pt x="9575" y="9149"/>
                    <a:pt x="9332" y="8359"/>
                    <a:pt x="8846" y="7782"/>
                  </a:cubicBezTo>
                  <a:cubicBezTo>
                    <a:pt x="8359" y="7204"/>
                    <a:pt x="7599" y="6900"/>
                    <a:pt x="6840" y="6809"/>
                  </a:cubicBezTo>
                  <a:cubicBezTo>
                    <a:pt x="6689" y="6794"/>
                    <a:pt x="6539" y="6787"/>
                    <a:pt x="6389" y="6787"/>
                  </a:cubicBezTo>
                  <a:cubicBezTo>
                    <a:pt x="5359" y="6787"/>
                    <a:pt x="4373" y="7134"/>
                    <a:pt x="3539" y="7674"/>
                  </a:cubicBezTo>
                  <a:lnTo>
                    <a:pt x="3539" y="7674"/>
                  </a:lnTo>
                  <a:cubicBezTo>
                    <a:pt x="3267" y="6801"/>
                    <a:pt x="3172" y="5943"/>
                    <a:pt x="3222" y="5168"/>
                  </a:cubicBezTo>
                  <a:cubicBezTo>
                    <a:pt x="3314" y="4195"/>
                    <a:pt x="3587" y="3344"/>
                    <a:pt x="3952" y="2675"/>
                  </a:cubicBezTo>
                  <a:cubicBezTo>
                    <a:pt x="4286" y="1976"/>
                    <a:pt x="4712" y="1459"/>
                    <a:pt x="5077" y="1064"/>
                  </a:cubicBezTo>
                  <a:cubicBezTo>
                    <a:pt x="5472" y="699"/>
                    <a:pt x="5806" y="426"/>
                    <a:pt x="6049" y="274"/>
                  </a:cubicBezTo>
                  <a:cubicBezTo>
                    <a:pt x="6262" y="92"/>
                    <a:pt x="6384" y="31"/>
                    <a:pt x="6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73" name="Google Shape;3515;p40"/>
            <p:cNvSpPr/>
            <p:nvPr/>
          </p:nvSpPr>
          <p:spPr>
            <a:xfrm>
              <a:off x="4189550" y="3336975"/>
              <a:ext cx="209750" cy="299750"/>
            </a:xfrm>
            <a:custGeom>
              <a:avLst/>
              <a:gdLst/>
              <a:ahLst/>
              <a:cxnLst/>
              <a:rect l="l" t="t" r="r" b="b"/>
              <a:pathLst>
                <a:path w="8390" h="11990" extrusionOk="0">
                  <a:moveTo>
                    <a:pt x="8238" y="0"/>
                  </a:moveTo>
                  <a:cubicBezTo>
                    <a:pt x="8238" y="0"/>
                    <a:pt x="8238" y="243"/>
                    <a:pt x="8268" y="638"/>
                  </a:cubicBezTo>
                  <a:cubicBezTo>
                    <a:pt x="8268" y="1034"/>
                    <a:pt x="8268" y="1611"/>
                    <a:pt x="8208" y="2310"/>
                  </a:cubicBezTo>
                  <a:cubicBezTo>
                    <a:pt x="8056" y="3739"/>
                    <a:pt x="7539" y="5684"/>
                    <a:pt x="6293" y="7477"/>
                  </a:cubicBezTo>
                  <a:cubicBezTo>
                    <a:pt x="5046" y="9301"/>
                    <a:pt x="3405" y="10487"/>
                    <a:pt x="2159" y="11125"/>
                  </a:cubicBezTo>
                  <a:cubicBezTo>
                    <a:pt x="1520" y="11429"/>
                    <a:pt x="973" y="11642"/>
                    <a:pt x="609" y="11794"/>
                  </a:cubicBezTo>
                  <a:cubicBezTo>
                    <a:pt x="213" y="11915"/>
                    <a:pt x="1" y="11976"/>
                    <a:pt x="1" y="11976"/>
                  </a:cubicBezTo>
                  <a:cubicBezTo>
                    <a:pt x="1" y="11986"/>
                    <a:pt x="7" y="11989"/>
                    <a:pt x="21" y="11989"/>
                  </a:cubicBezTo>
                  <a:cubicBezTo>
                    <a:pt x="48" y="11989"/>
                    <a:pt x="102" y="11976"/>
                    <a:pt x="183" y="11976"/>
                  </a:cubicBezTo>
                  <a:cubicBezTo>
                    <a:pt x="274" y="11946"/>
                    <a:pt x="426" y="11915"/>
                    <a:pt x="609" y="11854"/>
                  </a:cubicBezTo>
                  <a:cubicBezTo>
                    <a:pt x="1004" y="11733"/>
                    <a:pt x="1551" y="11550"/>
                    <a:pt x="2220" y="11246"/>
                  </a:cubicBezTo>
                  <a:cubicBezTo>
                    <a:pt x="3496" y="10639"/>
                    <a:pt x="5198" y="9423"/>
                    <a:pt x="6445" y="7599"/>
                  </a:cubicBezTo>
                  <a:cubicBezTo>
                    <a:pt x="7721" y="5775"/>
                    <a:pt x="8238" y="3769"/>
                    <a:pt x="8329" y="2341"/>
                  </a:cubicBezTo>
                  <a:cubicBezTo>
                    <a:pt x="8390" y="1611"/>
                    <a:pt x="8390" y="1034"/>
                    <a:pt x="8329" y="638"/>
                  </a:cubicBezTo>
                  <a:cubicBezTo>
                    <a:pt x="8329" y="426"/>
                    <a:pt x="8299" y="274"/>
                    <a:pt x="8268" y="182"/>
                  </a:cubicBezTo>
                  <a:cubicBezTo>
                    <a:pt x="8268" y="61"/>
                    <a:pt x="8268" y="0"/>
                    <a:pt x="8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74" name="Google Shape;3516;p40"/>
            <p:cNvSpPr/>
            <p:nvPr/>
          </p:nvSpPr>
          <p:spPr>
            <a:xfrm>
              <a:off x="5776200" y="3748825"/>
              <a:ext cx="252325" cy="224375"/>
            </a:xfrm>
            <a:custGeom>
              <a:avLst/>
              <a:gdLst/>
              <a:ahLst/>
              <a:cxnLst/>
              <a:rect l="l" t="t" r="r" b="b"/>
              <a:pathLst>
                <a:path w="10093" h="8975" extrusionOk="0">
                  <a:moveTo>
                    <a:pt x="10062" y="1"/>
                  </a:moveTo>
                  <a:lnTo>
                    <a:pt x="10062" y="1"/>
                  </a:lnTo>
                  <a:cubicBezTo>
                    <a:pt x="10062" y="1"/>
                    <a:pt x="10001" y="31"/>
                    <a:pt x="9940" y="61"/>
                  </a:cubicBezTo>
                  <a:cubicBezTo>
                    <a:pt x="9849" y="92"/>
                    <a:pt x="9728" y="152"/>
                    <a:pt x="9576" y="244"/>
                  </a:cubicBezTo>
                  <a:cubicBezTo>
                    <a:pt x="9272" y="426"/>
                    <a:pt x="8876" y="791"/>
                    <a:pt x="8481" y="1277"/>
                  </a:cubicBezTo>
                  <a:cubicBezTo>
                    <a:pt x="8086" y="1763"/>
                    <a:pt x="7691" y="2371"/>
                    <a:pt x="7235" y="3070"/>
                  </a:cubicBezTo>
                  <a:cubicBezTo>
                    <a:pt x="6810" y="3770"/>
                    <a:pt x="6262" y="4499"/>
                    <a:pt x="5624" y="5198"/>
                  </a:cubicBezTo>
                  <a:cubicBezTo>
                    <a:pt x="4347" y="6566"/>
                    <a:pt x="2919" y="7539"/>
                    <a:pt x="1825" y="8116"/>
                  </a:cubicBezTo>
                  <a:cubicBezTo>
                    <a:pt x="1278" y="8420"/>
                    <a:pt x="822" y="8602"/>
                    <a:pt x="487" y="8754"/>
                  </a:cubicBezTo>
                  <a:cubicBezTo>
                    <a:pt x="183" y="8876"/>
                    <a:pt x="1" y="8967"/>
                    <a:pt x="1" y="8967"/>
                  </a:cubicBezTo>
                  <a:cubicBezTo>
                    <a:pt x="1" y="8972"/>
                    <a:pt x="6" y="8975"/>
                    <a:pt x="17" y="8975"/>
                  </a:cubicBezTo>
                  <a:cubicBezTo>
                    <a:pt x="68" y="8975"/>
                    <a:pt x="241" y="8916"/>
                    <a:pt x="518" y="8815"/>
                  </a:cubicBezTo>
                  <a:cubicBezTo>
                    <a:pt x="852" y="8724"/>
                    <a:pt x="1338" y="8542"/>
                    <a:pt x="1885" y="8238"/>
                  </a:cubicBezTo>
                  <a:cubicBezTo>
                    <a:pt x="3010" y="7691"/>
                    <a:pt x="4469" y="6718"/>
                    <a:pt x="5776" y="5320"/>
                  </a:cubicBezTo>
                  <a:cubicBezTo>
                    <a:pt x="6445" y="4621"/>
                    <a:pt x="6962" y="3891"/>
                    <a:pt x="7417" y="3162"/>
                  </a:cubicBezTo>
                  <a:cubicBezTo>
                    <a:pt x="7843" y="2463"/>
                    <a:pt x="8208" y="1855"/>
                    <a:pt x="8603" y="1338"/>
                  </a:cubicBezTo>
                  <a:cubicBezTo>
                    <a:pt x="9332" y="365"/>
                    <a:pt x="10092" y="3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75" name="Google Shape;3517;p40"/>
            <p:cNvSpPr/>
            <p:nvPr/>
          </p:nvSpPr>
          <p:spPr>
            <a:xfrm>
              <a:off x="5085475" y="3012500"/>
              <a:ext cx="428600" cy="45050"/>
            </a:xfrm>
            <a:custGeom>
              <a:avLst/>
              <a:gdLst/>
              <a:ahLst/>
              <a:cxnLst/>
              <a:rect l="l" t="t" r="r" b="b"/>
              <a:pathLst>
                <a:path w="17144" h="180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1" y="61"/>
                    <a:pt x="122" y="122"/>
                  </a:cubicBezTo>
                  <a:cubicBezTo>
                    <a:pt x="213" y="213"/>
                    <a:pt x="335" y="335"/>
                    <a:pt x="517" y="456"/>
                  </a:cubicBezTo>
                  <a:cubicBezTo>
                    <a:pt x="882" y="730"/>
                    <a:pt x="1459" y="1064"/>
                    <a:pt x="2219" y="1307"/>
                  </a:cubicBezTo>
                  <a:cubicBezTo>
                    <a:pt x="2979" y="1581"/>
                    <a:pt x="3921" y="1763"/>
                    <a:pt x="4985" y="1794"/>
                  </a:cubicBezTo>
                  <a:cubicBezTo>
                    <a:pt x="5174" y="1799"/>
                    <a:pt x="5365" y="1801"/>
                    <a:pt x="5559" y="1801"/>
                  </a:cubicBezTo>
                  <a:cubicBezTo>
                    <a:pt x="6460" y="1801"/>
                    <a:pt x="7419" y="1747"/>
                    <a:pt x="8420" y="1672"/>
                  </a:cubicBezTo>
                  <a:cubicBezTo>
                    <a:pt x="10851" y="1490"/>
                    <a:pt x="13040" y="1246"/>
                    <a:pt x="14621" y="1034"/>
                  </a:cubicBezTo>
                  <a:cubicBezTo>
                    <a:pt x="15380" y="912"/>
                    <a:pt x="16049" y="821"/>
                    <a:pt x="16475" y="760"/>
                  </a:cubicBezTo>
                  <a:cubicBezTo>
                    <a:pt x="16687" y="699"/>
                    <a:pt x="16839" y="669"/>
                    <a:pt x="16991" y="669"/>
                  </a:cubicBezTo>
                  <a:cubicBezTo>
                    <a:pt x="17083" y="639"/>
                    <a:pt x="17143" y="608"/>
                    <a:pt x="17143" y="608"/>
                  </a:cubicBezTo>
                  <a:lnTo>
                    <a:pt x="17143" y="608"/>
                  </a:lnTo>
                  <a:cubicBezTo>
                    <a:pt x="17143" y="608"/>
                    <a:pt x="16900" y="608"/>
                    <a:pt x="16475" y="669"/>
                  </a:cubicBezTo>
                  <a:cubicBezTo>
                    <a:pt x="15988" y="730"/>
                    <a:pt x="15350" y="790"/>
                    <a:pt x="14590" y="882"/>
                  </a:cubicBezTo>
                  <a:cubicBezTo>
                    <a:pt x="13010" y="1064"/>
                    <a:pt x="10821" y="1277"/>
                    <a:pt x="8389" y="1459"/>
                  </a:cubicBezTo>
                  <a:cubicBezTo>
                    <a:pt x="7363" y="1538"/>
                    <a:pt x="6359" y="1617"/>
                    <a:pt x="5417" y="1617"/>
                  </a:cubicBezTo>
                  <a:cubicBezTo>
                    <a:pt x="5272" y="1617"/>
                    <a:pt x="5128" y="1615"/>
                    <a:pt x="4985" y="1611"/>
                  </a:cubicBezTo>
                  <a:cubicBezTo>
                    <a:pt x="3952" y="1581"/>
                    <a:pt x="3009" y="1429"/>
                    <a:pt x="2249" y="1186"/>
                  </a:cubicBezTo>
                  <a:cubicBezTo>
                    <a:pt x="1490" y="942"/>
                    <a:pt x="942" y="639"/>
                    <a:pt x="578" y="395"/>
                  </a:cubicBezTo>
                  <a:cubicBezTo>
                    <a:pt x="213" y="15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76" name="Google Shape;3518;p40"/>
            <p:cNvSpPr/>
            <p:nvPr/>
          </p:nvSpPr>
          <p:spPr>
            <a:xfrm>
              <a:off x="5197175" y="4112800"/>
              <a:ext cx="997750" cy="333625"/>
            </a:xfrm>
            <a:custGeom>
              <a:avLst/>
              <a:gdLst/>
              <a:ahLst/>
              <a:cxnLst/>
              <a:rect l="l" t="t" r="r" b="b"/>
              <a:pathLst>
                <a:path w="39910" h="13345" extrusionOk="0">
                  <a:moveTo>
                    <a:pt x="25442" y="1"/>
                  </a:moveTo>
                  <a:lnTo>
                    <a:pt x="760" y="3709"/>
                  </a:lnTo>
                  <a:lnTo>
                    <a:pt x="0" y="13010"/>
                  </a:lnTo>
                  <a:lnTo>
                    <a:pt x="28785" y="13345"/>
                  </a:lnTo>
                  <a:cubicBezTo>
                    <a:pt x="35168" y="13253"/>
                    <a:pt x="39910" y="7448"/>
                    <a:pt x="38724" y="1186"/>
                  </a:cubicBezTo>
                  <a:lnTo>
                    <a:pt x="25442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77" name="Google Shape;3519;p40"/>
            <p:cNvSpPr/>
            <p:nvPr/>
          </p:nvSpPr>
          <p:spPr>
            <a:xfrm>
              <a:off x="4811900" y="4156525"/>
              <a:ext cx="449125" cy="292375"/>
            </a:xfrm>
            <a:custGeom>
              <a:avLst/>
              <a:gdLst/>
              <a:ahLst/>
              <a:cxnLst/>
              <a:rect l="l" t="t" r="r" b="b"/>
              <a:pathLst>
                <a:path w="17965" h="11695" extrusionOk="0">
                  <a:moveTo>
                    <a:pt x="10195" y="0"/>
                  </a:moveTo>
                  <a:cubicBezTo>
                    <a:pt x="10009" y="0"/>
                    <a:pt x="9823" y="5"/>
                    <a:pt x="9636" y="15"/>
                  </a:cubicBezTo>
                  <a:lnTo>
                    <a:pt x="2767" y="349"/>
                  </a:lnTo>
                  <a:cubicBezTo>
                    <a:pt x="2767" y="349"/>
                    <a:pt x="3192" y="1474"/>
                    <a:pt x="3922" y="1899"/>
                  </a:cubicBezTo>
                  <a:cubicBezTo>
                    <a:pt x="4651" y="2295"/>
                    <a:pt x="8907" y="2386"/>
                    <a:pt x="8907" y="2386"/>
                  </a:cubicBezTo>
                  <a:lnTo>
                    <a:pt x="8694" y="2599"/>
                  </a:lnTo>
                  <a:cubicBezTo>
                    <a:pt x="7782" y="3541"/>
                    <a:pt x="6566" y="4058"/>
                    <a:pt x="5259" y="4088"/>
                  </a:cubicBezTo>
                  <a:lnTo>
                    <a:pt x="4621" y="4118"/>
                  </a:lnTo>
                  <a:cubicBezTo>
                    <a:pt x="4135" y="4088"/>
                    <a:pt x="3648" y="3966"/>
                    <a:pt x="3192" y="3845"/>
                  </a:cubicBezTo>
                  <a:lnTo>
                    <a:pt x="1490" y="3146"/>
                  </a:lnTo>
                  <a:cubicBezTo>
                    <a:pt x="1301" y="3057"/>
                    <a:pt x="1107" y="3008"/>
                    <a:pt x="928" y="3008"/>
                  </a:cubicBezTo>
                  <a:cubicBezTo>
                    <a:pt x="617" y="3008"/>
                    <a:pt x="348" y="3153"/>
                    <a:pt x="214" y="3480"/>
                  </a:cubicBezTo>
                  <a:cubicBezTo>
                    <a:pt x="1" y="3936"/>
                    <a:pt x="153" y="4574"/>
                    <a:pt x="1551" y="5273"/>
                  </a:cubicBezTo>
                  <a:cubicBezTo>
                    <a:pt x="2341" y="5669"/>
                    <a:pt x="5229" y="6672"/>
                    <a:pt x="5229" y="6672"/>
                  </a:cubicBezTo>
                  <a:cubicBezTo>
                    <a:pt x="5229" y="6672"/>
                    <a:pt x="5290" y="7492"/>
                    <a:pt x="5411" y="7887"/>
                  </a:cubicBezTo>
                  <a:cubicBezTo>
                    <a:pt x="5533" y="8313"/>
                    <a:pt x="6657" y="8738"/>
                    <a:pt x="6657" y="8738"/>
                  </a:cubicBezTo>
                  <a:cubicBezTo>
                    <a:pt x="6657" y="8738"/>
                    <a:pt x="7387" y="10228"/>
                    <a:pt x="7691" y="10562"/>
                  </a:cubicBezTo>
                  <a:cubicBezTo>
                    <a:pt x="7812" y="10714"/>
                    <a:pt x="8846" y="11018"/>
                    <a:pt x="9940" y="11322"/>
                  </a:cubicBezTo>
                  <a:cubicBezTo>
                    <a:pt x="10796" y="11573"/>
                    <a:pt x="11680" y="11695"/>
                    <a:pt x="12565" y="11695"/>
                  </a:cubicBezTo>
                  <a:cubicBezTo>
                    <a:pt x="13504" y="11695"/>
                    <a:pt x="14443" y="11558"/>
                    <a:pt x="15351" y="11292"/>
                  </a:cubicBezTo>
                  <a:lnTo>
                    <a:pt x="17965" y="10501"/>
                  </a:lnTo>
                  <a:lnTo>
                    <a:pt x="17965" y="2538"/>
                  </a:lnTo>
                  <a:lnTo>
                    <a:pt x="17965" y="2386"/>
                  </a:lnTo>
                  <a:cubicBezTo>
                    <a:pt x="17962" y="2386"/>
                    <a:pt x="17958" y="2387"/>
                    <a:pt x="17954" y="2387"/>
                  </a:cubicBezTo>
                  <a:cubicBezTo>
                    <a:pt x="17746" y="2387"/>
                    <a:pt x="16141" y="1673"/>
                    <a:pt x="14682" y="988"/>
                  </a:cubicBezTo>
                  <a:cubicBezTo>
                    <a:pt x="13271" y="337"/>
                    <a:pt x="11740" y="0"/>
                    <a:pt x="10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78" name="Google Shape;3520;p40"/>
            <p:cNvSpPr/>
            <p:nvPr/>
          </p:nvSpPr>
          <p:spPr>
            <a:xfrm>
              <a:off x="4938800" y="4323100"/>
              <a:ext cx="87425" cy="23250"/>
            </a:xfrm>
            <a:custGeom>
              <a:avLst/>
              <a:gdLst/>
              <a:ahLst/>
              <a:cxnLst/>
              <a:rect l="l" t="t" r="r" b="b"/>
              <a:pathLst>
                <a:path w="3497" h="930" extrusionOk="0">
                  <a:moveTo>
                    <a:pt x="55" y="1"/>
                  </a:moveTo>
                  <a:cubicBezTo>
                    <a:pt x="42" y="1"/>
                    <a:pt x="34" y="3"/>
                    <a:pt x="31" y="9"/>
                  </a:cubicBezTo>
                  <a:cubicBezTo>
                    <a:pt x="1" y="39"/>
                    <a:pt x="761" y="404"/>
                    <a:pt x="1703" y="647"/>
                  </a:cubicBezTo>
                  <a:cubicBezTo>
                    <a:pt x="2487" y="867"/>
                    <a:pt x="3173" y="930"/>
                    <a:pt x="3409" y="930"/>
                  </a:cubicBezTo>
                  <a:cubicBezTo>
                    <a:pt x="3466" y="930"/>
                    <a:pt x="3496" y="926"/>
                    <a:pt x="3496" y="920"/>
                  </a:cubicBezTo>
                  <a:cubicBezTo>
                    <a:pt x="3496" y="860"/>
                    <a:pt x="2706" y="738"/>
                    <a:pt x="1764" y="495"/>
                  </a:cubicBezTo>
                  <a:cubicBezTo>
                    <a:pt x="877" y="273"/>
                    <a:pt x="192" y="1"/>
                    <a:pt x="55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79" name="Google Shape;3521;p40"/>
            <p:cNvSpPr/>
            <p:nvPr/>
          </p:nvSpPr>
          <p:spPr>
            <a:xfrm>
              <a:off x="4973775" y="4373350"/>
              <a:ext cx="46375" cy="13675"/>
            </a:xfrm>
            <a:custGeom>
              <a:avLst/>
              <a:gdLst/>
              <a:ahLst/>
              <a:cxnLst/>
              <a:rect l="l" t="t" r="r" b="b"/>
              <a:pathLst>
                <a:path w="1855" h="547" extrusionOk="0">
                  <a:moveTo>
                    <a:pt x="46" y="1"/>
                  </a:moveTo>
                  <a:cubicBezTo>
                    <a:pt x="38" y="1"/>
                    <a:pt x="33" y="2"/>
                    <a:pt x="30" y="5"/>
                  </a:cubicBezTo>
                  <a:cubicBezTo>
                    <a:pt x="0" y="65"/>
                    <a:pt x="365" y="309"/>
                    <a:pt x="882" y="430"/>
                  </a:cubicBezTo>
                  <a:cubicBezTo>
                    <a:pt x="1187" y="520"/>
                    <a:pt x="1472" y="546"/>
                    <a:pt x="1653" y="546"/>
                  </a:cubicBezTo>
                  <a:cubicBezTo>
                    <a:pt x="1778" y="546"/>
                    <a:pt x="1854" y="534"/>
                    <a:pt x="1854" y="521"/>
                  </a:cubicBezTo>
                  <a:cubicBezTo>
                    <a:pt x="1854" y="461"/>
                    <a:pt x="1429" y="400"/>
                    <a:pt x="942" y="278"/>
                  </a:cubicBezTo>
                  <a:cubicBezTo>
                    <a:pt x="471" y="140"/>
                    <a:pt x="126" y="1"/>
                    <a:pt x="46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80" name="Google Shape;3522;p40"/>
            <p:cNvSpPr/>
            <p:nvPr/>
          </p:nvSpPr>
          <p:spPr>
            <a:xfrm>
              <a:off x="4937300" y="4200200"/>
              <a:ext cx="114750" cy="62000"/>
            </a:xfrm>
            <a:custGeom>
              <a:avLst/>
              <a:gdLst/>
              <a:ahLst/>
              <a:cxnLst/>
              <a:rect l="l" t="t" r="r" b="b"/>
              <a:pathLst>
                <a:path w="4590" h="2480" extrusionOk="0">
                  <a:moveTo>
                    <a:pt x="4559" y="0"/>
                  </a:moveTo>
                  <a:cubicBezTo>
                    <a:pt x="4559" y="1"/>
                    <a:pt x="4316" y="183"/>
                    <a:pt x="3951" y="487"/>
                  </a:cubicBezTo>
                  <a:cubicBezTo>
                    <a:pt x="3587" y="791"/>
                    <a:pt x="3100" y="1186"/>
                    <a:pt x="2462" y="1551"/>
                  </a:cubicBezTo>
                  <a:cubicBezTo>
                    <a:pt x="1216" y="2280"/>
                    <a:pt x="0" y="2402"/>
                    <a:pt x="30" y="2463"/>
                  </a:cubicBezTo>
                  <a:cubicBezTo>
                    <a:pt x="30" y="2473"/>
                    <a:pt x="64" y="2479"/>
                    <a:pt x="126" y="2479"/>
                  </a:cubicBezTo>
                  <a:cubicBezTo>
                    <a:pt x="250" y="2479"/>
                    <a:pt x="486" y="2452"/>
                    <a:pt x="790" y="2371"/>
                  </a:cubicBezTo>
                  <a:cubicBezTo>
                    <a:pt x="1277" y="2280"/>
                    <a:pt x="1915" y="2067"/>
                    <a:pt x="2553" y="1703"/>
                  </a:cubicBezTo>
                  <a:cubicBezTo>
                    <a:pt x="3192" y="1338"/>
                    <a:pt x="3678" y="912"/>
                    <a:pt x="4043" y="578"/>
                  </a:cubicBezTo>
                  <a:cubicBezTo>
                    <a:pt x="4377" y="244"/>
                    <a:pt x="4590" y="31"/>
                    <a:pt x="4559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81" name="Google Shape;3523;p40"/>
            <p:cNvSpPr/>
            <p:nvPr/>
          </p:nvSpPr>
          <p:spPr>
            <a:xfrm>
              <a:off x="5261000" y="3999600"/>
              <a:ext cx="946850" cy="448350"/>
            </a:xfrm>
            <a:custGeom>
              <a:avLst/>
              <a:gdLst/>
              <a:ahLst/>
              <a:cxnLst/>
              <a:rect l="l" t="t" r="r" b="b"/>
              <a:pathLst>
                <a:path w="37874" h="17934" extrusionOk="0">
                  <a:moveTo>
                    <a:pt x="35320" y="0"/>
                  </a:moveTo>
                  <a:lnTo>
                    <a:pt x="21673" y="2249"/>
                  </a:lnTo>
                  <a:lnTo>
                    <a:pt x="22129" y="3951"/>
                  </a:lnTo>
                  <a:lnTo>
                    <a:pt x="700" y="7386"/>
                  </a:lnTo>
                  <a:lnTo>
                    <a:pt x="1" y="17933"/>
                  </a:lnTo>
                  <a:lnTo>
                    <a:pt x="27114" y="17933"/>
                  </a:lnTo>
                  <a:cubicBezTo>
                    <a:pt x="28937" y="17933"/>
                    <a:pt x="30761" y="17447"/>
                    <a:pt x="32342" y="16505"/>
                  </a:cubicBezTo>
                  <a:cubicBezTo>
                    <a:pt x="35989" y="14286"/>
                    <a:pt x="37874" y="10031"/>
                    <a:pt x="37053" y="5866"/>
                  </a:cubicBezTo>
                  <a:cubicBezTo>
                    <a:pt x="36779" y="4134"/>
                    <a:pt x="36111" y="2128"/>
                    <a:pt x="35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82" name="Google Shape;3524;p40"/>
            <p:cNvSpPr/>
            <p:nvPr/>
          </p:nvSpPr>
          <p:spPr>
            <a:xfrm>
              <a:off x="5289125" y="4076350"/>
              <a:ext cx="681650" cy="106400"/>
            </a:xfrm>
            <a:custGeom>
              <a:avLst/>
              <a:gdLst/>
              <a:ahLst/>
              <a:cxnLst/>
              <a:rect l="l" t="t" r="r" b="b"/>
              <a:pathLst>
                <a:path w="27266" h="4256" extrusionOk="0">
                  <a:moveTo>
                    <a:pt x="27265" y="0"/>
                  </a:moveTo>
                  <a:cubicBezTo>
                    <a:pt x="27265" y="0"/>
                    <a:pt x="27174" y="0"/>
                    <a:pt x="26992" y="30"/>
                  </a:cubicBezTo>
                  <a:cubicBezTo>
                    <a:pt x="26779" y="61"/>
                    <a:pt x="26505" y="91"/>
                    <a:pt x="26171" y="122"/>
                  </a:cubicBezTo>
                  <a:cubicBezTo>
                    <a:pt x="25472" y="213"/>
                    <a:pt x="24469" y="365"/>
                    <a:pt x="23253" y="547"/>
                  </a:cubicBezTo>
                  <a:cubicBezTo>
                    <a:pt x="20761" y="942"/>
                    <a:pt x="17356" y="1459"/>
                    <a:pt x="13618" y="2037"/>
                  </a:cubicBezTo>
                  <a:cubicBezTo>
                    <a:pt x="9848" y="2614"/>
                    <a:pt x="6475" y="3161"/>
                    <a:pt x="3982" y="3556"/>
                  </a:cubicBezTo>
                  <a:cubicBezTo>
                    <a:pt x="2766" y="3769"/>
                    <a:pt x="1763" y="3921"/>
                    <a:pt x="1064" y="4043"/>
                  </a:cubicBezTo>
                  <a:cubicBezTo>
                    <a:pt x="730" y="4103"/>
                    <a:pt x="456" y="4164"/>
                    <a:pt x="274" y="4195"/>
                  </a:cubicBezTo>
                  <a:cubicBezTo>
                    <a:pt x="91" y="4225"/>
                    <a:pt x="0" y="4255"/>
                    <a:pt x="0" y="4255"/>
                  </a:cubicBezTo>
                  <a:cubicBezTo>
                    <a:pt x="0" y="4255"/>
                    <a:pt x="91" y="4255"/>
                    <a:pt x="274" y="4225"/>
                  </a:cubicBezTo>
                  <a:cubicBezTo>
                    <a:pt x="487" y="4195"/>
                    <a:pt x="730" y="4164"/>
                    <a:pt x="1064" y="4134"/>
                  </a:cubicBezTo>
                  <a:cubicBezTo>
                    <a:pt x="1794" y="4012"/>
                    <a:pt x="2766" y="3891"/>
                    <a:pt x="4012" y="3708"/>
                  </a:cubicBezTo>
                  <a:cubicBezTo>
                    <a:pt x="6475" y="3313"/>
                    <a:pt x="9879" y="2796"/>
                    <a:pt x="13648" y="2219"/>
                  </a:cubicBezTo>
                  <a:cubicBezTo>
                    <a:pt x="17387" y="1611"/>
                    <a:pt x="20791" y="1094"/>
                    <a:pt x="23283" y="699"/>
                  </a:cubicBezTo>
                  <a:cubicBezTo>
                    <a:pt x="24499" y="486"/>
                    <a:pt x="25502" y="304"/>
                    <a:pt x="26201" y="213"/>
                  </a:cubicBezTo>
                  <a:cubicBezTo>
                    <a:pt x="26536" y="152"/>
                    <a:pt x="26779" y="91"/>
                    <a:pt x="26992" y="61"/>
                  </a:cubicBezTo>
                  <a:cubicBezTo>
                    <a:pt x="27174" y="30"/>
                    <a:pt x="27265" y="0"/>
                    <a:pt x="272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83" name="Google Shape;3525;p40"/>
            <p:cNvSpPr/>
            <p:nvPr/>
          </p:nvSpPr>
          <p:spPr>
            <a:xfrm>
              <a:off x="5484400" y="4159775"/>
              <a:ext cx="148225" cy="288925"/>
            </a:xfrm>
            <a:custGeom>
              <a:avLst/>
              <a:gdLst/>
              <a:ahLst/>
              <a:cxnLst/>
              <a:rect l="l" t="t" r="r" b="b"/>
              <a:pathLst>
                <a:path w="5929" h="11557" extrusionOk="0">
                  <a:moveTo>
                    <a:pt x="18" y="1"/>
                  </a:moveTo>
                  <a:cubicBezTo>
                    <a:pt x="11" y="1"/>
                    <a:pt x="5" y="3"/>
                    <a:pt x="1" y="7"/>
                  </a:cubicBezTo>
                  <a:cubicBezTo>
                    <a:pt x="1" y="37"/>
                    <a:pt x="670" y="402"/>
                    <a:pt x="1642" y="1162"/>
                  </a:cubicBezTo>
                  <a:cubicBezTo>
                    <a:pt x="1885" y="1374"/>
                    <a:pt x="2159" y="1587"/>
                    <a:pt x="2402" y="1830"/>
                  </a:cubicBezTo>
                  <a:cubicBezTo>
                    <a:pt x="2524" y="1982"/>
                    <a:pt x="2676" y="2104"/>
                    <a:pt x="2797" y="2225"/>
                  </a:cubicBezTo>
                  <a:cubicBezTo>
                    <a:pt x="2919" y="2377"/>
                    <a:pt x="3071" y="2529"/>
                    <a:pt x="3192" y="2681"/>
                  </a:cubicBezTo>
                  <a:cubicBezTo>
                    <a:pt x="3740" y="3320"/>
                    <a:pt x="4256" y="4049"/>
                    <a:pt x="4682" y="4870"/>
                  </a:cubicBezTo>
                  <a:cubicBezTo>
                    <a:pt x="5107" y="5721"/>
                    <a:pt x="5381" y="6572"/>
                    <a:pt x="5563" y="7393"/>
                  </a:cubicBezTo>
                  <a:cubicBezTo>
                    <a:pt x="5655" y="7788"/>
                    <a:pt x="5715" y="8153"/>
                    <a:pt x="5746" y="8517"/>
                  </a:cubicBezTo>
                  <a:cubicBezTo>
                    <a:pt x="5776" y="8882"/>
                    <a:pt x="5776" y="9216"/>
                    <a:pt x="5776" y="9551"/>
                  </a:cubicBezTo>
                  <a:cubicBezTo>
                    <a:pt x="5746" y="10797"/>
                    <a:pt x="5533" y="11526"/>
                    <a:pt x="5594" y="11557"/>
                  </a:cubicBezTo>
                  <a:cubicBezTo>
                    <a:pt x="5594" y="11557"/>
                    <a:pt x="5655" y="11374"/>
                    <a:pt x="5715" y="11040"/>
                  </a:cubicBezTo>
                  <a:cubicBezTo>
                    <a:pt x="5776" y="10858"/>
                    <a:pt x="5807" y="10645"/>
                    <a:pt x="5837" y="10402"/>
                  </a:cubicBezTo>
                  <a:cubicBezTo>
                    <a:pt x="5867" y="10159"/>
                    <a:pt x="5928" y="9855"/>
                    <a:pt x="5928" y="9551"/>
                  </a:cubicBezTo>
                  <a:cubicBezTo>
                    <a:pt x="5928" y="9247"/>
                    <a:pt x="5928" y="8882"/>
                    <a:pt x="5898" y="8517"/>
                  </a:cubicBezTo>
                  <a:cubicBezTo>
                    <a:pt x="5898" y="8153"/>
                    <a:pt x="5807" y="7757"/>
                    <a:pt x="5746" y="7362"/>
                  </a:cubicBezTo>
                  <a:cubicBezTo>
                    <a:pt x="5563" y="6542"/>
                    <a:pt x="5290" y="5660"/>
                    <a:pt x="4864" y="4809"/>
                  </a:cubicBezTo>
                  <a:cubicBezTo>
                    <a:pt x="4439" y="3928"/>
                    <a:pt x="3892" y="3198"/>
                    <a:pt x="3344" y="2560"/>
                  </a:cubicBezTo>
                  <a:cubicBezTo>
                    <a:pt x="3192" y="2408"/>
                    <a:pt x="3071" y="2256"/>
                    <a:pt x="2919" y="2104"/>
                  </a:cubicBezTo>
                  <a:cubicBezTo>
                    <a:pt x="2797" y="1982"/>
                    <a:pt x="2645" y="1861"/>
                    <a:pt x="2524" y="1709"/>
                  </a:cubicBezTo>
                  <a:cubicBezTo>
                    <a:pt x="2250" y="1466"/>
                    <a:pt x="1977" y="1253"/>
                    <a:pt x="1733" y="1070"/>
                  </a:cubicBezTo>
                  <a:cubicBezTo>
                    <a:pt x="1490" y="858"/>
                    <a:pt x="1247" y="706"/>
                    <a:pt x="1034" y="584"/>
                  </a:cubicBezTo>
                  <a:cubicBezTo>
                    <a:pt x="852" y="432"/>
                    <a:pt x="639" y="310"/>
                    <a:pt x="487" y="250"/>
                  </a:cubicBezTo>
                  <a:cubicBezTo>
                    <a:pt x="222" y="90"/>
                    <a:pt x="72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584" name="Google Shape;3526;p40"/>
            <p:cNvSpPr/>
            <p:nvPr/>
          </p:nvSpPr>
          <p:spPr>
            <a:xfrm>
              <a:off x="5799775" y="4112800"/>
              <a:ext cx="237100" cy="315450"/>
            </a:xfrm>
            <a:custGeom>
              <a:avLst/>
              <a:gdLst/>
              <a:ahLst/>
              <a:cxnLst/>
              <a:rect l="l" t="t" r="r" b="b"/>
              <a:pathLst>
                <a:path w="9484" h="12618" extrusionOk="0">
                  <a:moveTo>
                    <a:pt x="7078" y="3310"/>
                  </a:moveTo>
                  <a:cubicBezTo>
                    <a:pt x="7130" y="3310"/>
                    <a:pt x="7182" y="3311"/>
                    <a:pt x="7234" y="3314"/>
                  </a:cubicBezTo>
                  <a:cubicBezTo>
                    <a:pt x="7751" y="3375"/>
                    <a:pt x="8237" y="3618"/>
                    <a:pt x="8602" y="4013"/>
                  </a:cubicBezTo>
                  <a:cubicBezTo>
                    <a:pt x="8936" y="4439"/>
                    <a:pt x="9119" y="4955"/>
                    <a:pt x="9058" y="5472"/>
                  </a:cubicBezTo>
                  <a:cubicBezTo>
                    <a:pt x="8967" y="5989"/>
                    <a:pt x="8633" y="6414"/>
                    <a:pt x="8207" y="6658"/>
                  </a:cubicBezTo>
                  <a:cubicBezTo>
                    <a:pt x="7630" y="7016"/>
                    <a:pt x="6974" y="7140"/>
                    <a:pt x="6335" y="7140"/>
                  </a:cubicBezTo>
                  <a:cubicBezTo>
                    <a:pt x="5997" y="7140"/>
                    <a:pt x="5665" y="7105"/>
                    <a:pt x="5350" y="7053"/>
                  </a:cubicBezTo>
                  <a:cubicBezTo>
                    <a:pt x="4888" y="6978"/>
                    <a:pt x="4450" y="6856"/>
                    <a:pt x="4040" y="6697"/>
                  </a:cubicBezTo>
                  <a:lnTo>
                    <a:pt x="4040" y="6697"/>
                  </a:lnTo>
                  <a:cubicBezTo>
                    <a:pt x="4059" y="6471"/>
                    <a:pt x="4089" y="6245"/>
                    <a:pt x="4134" y="6019"/>
                  </a:cubicBezTo>
                  <a:cubicBezTo>
                    <a:pt x="4347" y="5107"/>
                    <a:pt x="4863" y="4165"/>
                    <a:pt x="5745" y="3648"/>
                  </a:cubicBezTo>
                  <a:cubicBezTo>
                    <a:pt x="6155" y="3430"/>
                    <a:pt x="6614" y="3310"/>
                    <a:pt x="7078" y="3310"/>
                  </a:cubicBezTo>
                  <a:close/>
                  <a:moveTo>
                    <a:pt x="122" y="1"/>
                  </a:moveTo>
                  <a:lnTo>
                    <a:pt x="122" y="1"/>
                  </a:lnTo>
                  <a:cubicBezTo>
                    <a:pt x="122" y="1"/>
                    <a:pt x="0" y="427"/>
                    <a:pt x="31" y="1247"/>
                  </a:cubicBezTo>
                  <a:cubicBezTo>
                    <a:pt x="61" y="2068"/>
                    <a:pt x="243" y="3284"/>
                    <a:pt x="1064" y="4530"/>
                  </a:cubicBezTo>
                  <a:cubicBezTo>
                    <a:pt x="1643" y="5421"/>
                    <a:pt x="2614" y="6279"/>
                    <a:pt x="3856" y="6806"/>
                  </a:cubicBezTo>
                  <a:lnTo>
                    <a:pt x="3856" y="6806"/>
                  </a:lnTo>
                  <a:cubicBezTo>
                    <a:pt x="3846" y="7003"/>
                    <a:pt x="3848" y="7198"/>
                    <a:pt x="3860" y="7387"/>
                  </a:cubicBezTo>
                  <a:cubicBezTo>
                    <a:pt x="3860" y="7843"/>
                    <a:pt x="3952" y="8299"/>
                    <a:pt x="4043" y="8725"/>
                  </a:cubicBezTo>
                  <a:cubicBezTo>
                    <a:pt x="4286" y="9545"/>
                    <a:pt x="4711" y="10275"/>
                    <a:pt x="5228" y="10791"/>
                  </a:cubicBezTo>
                  <a:cubicBezTo>
                    <a:pt x="5715" y="11339"/>
                    <a:pt x="6292" y="11734"/>
                    <a:pt x="6809" y="11977"/>
                  </a:cubicBezTo>
                  <a:cubicBezTo>
                    <a:pt x="7326" y="12250"/>
                    <a:pt x="7812" y="12372"/>
                    <a:pt x="8207" y="12463"/>
                  </a:cubicBezTo>
                  <a:cubicBezTo>
                    <a:pt x="8823" y="12600"/>
                    <a:pt x="9233" y="12617"/>
                    <a:pt x="9400" y="12617"/>
                  </a:cubicBezTo>
                  <a:cubicBezTo>
                    <a:pt x="9455" y="12617"/>
                    <a:pt x="9484" y="12615"/>
                    <a:pt x="9484" y="12615"/>
                  </a:cubicBezTo>
                  <a:cubicBezTo>
                    <a:pt x="9484" y="12615"/>
                    <a:pt x="9028" y="12585"/>
                    <a:pt x="8237" y="12402"/>
                  </a:cubicBezTo>
                  <a:cubicBezTo>
                    <a:pt x="7842" y="12281"/>
                    <a:pt x="7356" y="12159"/>
                    <a:pt x="6839" y="11886"/>
                  </a:cubicBezTo>
                  <a:cubicBezTo>
                    <a:pt x="6353" y="11612"/>
                    <a:pt x="5806" y="11247"/>
                    <a:pt x="5319" y="10700"/>
                  </a:cubicBezTo>
                  <a:cubicBezTo>
                    <a:pt x="4833" y="10184"/>
                    <a:pt x="4438" y="9484"/>
                    <a:pt x="4225" y="8664"/>
                  </a:cubicBezTo>
                  <a:cubicBezTo>
                    <a:pt x="4104" y="8269"/>
                    <a:pt x="4043" y="7843"/>
                    <a:pt x="4012" y="7387"/>
                  </a:cubicBezTo>
                  <a:cubicBezTo>
                    <a:pt x="4012" y="7216"/>
                    <a:pt x="4017" y="7046"/>
                    <a:pt x="4027" y="6875"/>
                  </a:cubicBezTo>
                  <a:lnTo>
                    <a:pt x="4027" y="6875"/>
                  </a:lnTo>
                  <a:cubicBezTo>
                    <a:pt x="4432" y="7034"/>
                    <a:pt x="4864" y="7157"/>
                    <a:pt x="5319" y="7235"/>
                  </a:cubicBezTo>
                  <a:cubicBezTo>
                    <a:pt x="5645" y="7288"/>
                    <a:pt x="5988" y="7322"/>
                    <a:pt x="6337" y="7322"/>
                  </a:cubicBezTo>
                  <a:cubicBezTo>
                    <a:pt x="6999" y="7322"/>
                    <a:pt x="7681" y="7198"/>
                    <a:pt x="8298" y="6840"/>
                  </a:cubicBezTo>
                  <a:cubicBezTo>
                    <a:pt x="8785" y="6536"/>
                    <a:pt x="9180" y="6080"/>
                    <a:pt x="9240" y="5503"/>
                  </a:cubicBezTo>
                  <a:cubicBezTo>
                    <a:pt x="9332" y="4925"/>
                    <a:pt x="9119" y="4348"/>
                    <a:pt x="8754" y="3892"/>
                  </a:cubicBezTo>
                  <a:cubicBezTo>
                    <a:pt x="8389" y="3436"/>
                    <a:pt x="7812" y="3162"/>
                    <a:pt x="7265" y="3132"/>
                  </a:cubicBezTo>
                  <a:cubicBezTo>
                    <a:pt x="7180" y="3123"/>
                    <a:pt x="7095" y="3118"/>
                    <a:pt x="7011" y="3118"/>
                  </a:cubicBezTo>
                  <a:cubicBezTo>
                    <a:pt x="6528" y="3118"/>
                    <a:pt x="6073" y="3263"/>
                    <a:pt x="5684" y="3496"/>
                  </a:cubicBezTo>
                  <a:cubicBezTo>
                    <a:pt x="5198" y="3740"/>
                    <a:pt x="4803" y="4135"/>
                    <a:pt x="4529" y="4560"/>
                  </a:cubicBezTo>
                  <a:cubicBezTo>
                    <a:pt x="4256" y="5016"/>
                    <a:pt x="4073" y="5472"/>
                    <a:pt x="3982" y="5959"/>
                  </a:cubicBezTo>
                  <a:cubicBezTo>
                    <a:pt x="3926" y="6182"/>
                    <a:pt x="3889" y="6406"/>
                    <a:pt x="3869" y="6627"/>
                  </a:cubicBezTo>
                  <a:lnTo>
                    <a:pt x="3869" y="6627"/>
                  </a:lnTo>
                  <a:cubicBezTo>
                    <a:pt x="2687" y="6128"/>
                    <a:pt x="1755" y="5315"/>
                    <a:pt x="1186" y="4439"/>
                  </a:cubicBezTo>
                  <a:cubicBezTo>
                    <a:pt x="365" y="3253"/>
                    <a:pt x="152" y="2038"/>
                    <a:pt x="91" y="1247"/>
                  </a:cubicBezTo>
                  <a:cubicBezTo>
                    <a:pt x="61" y="427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097153" name="Picture 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5714" y="1540047"/>
            <a:ext cx="10441069" cy="4500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890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Problem solving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7 Problem Solving Skills yang akan membantu kamu sukses di tempat kerja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6" y="1270726"/>
            <a:ext cx="8502554" cy="531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744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1150" y="1605757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 b="1" dirty="0" smtClean="0"/>
              <a:t>PRACTICE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49736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1" y="609600"/>
            <a:ext cx="6279481" cy="1356360"/>
          </a:xfrm>
        </p:spPr>
        <p:txBody>
          <a:bodyPr/>
          <a:lstStyle/>
          <a:p>
            <a:r>
              <a:rPr lang="en-US" b="1" dirty="0" smtClean="0"/>
              <a:t>Participatory Action Research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1" y="2130736"/>
            <a:ext cx="5056212" cy="403860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3200" b="1" dirty="0" smtClean="0"/>
              <a:t>Study case 1: </a:t>
            </a:r>
          </a:p>
          <a:p>
            <a:pPr marL="45720" indent="0">
              <a:buNone/>
            </a:pPr>
            <a:r>
              <a:rPr lang="en-US" dirty="0" err="1" smtClean="0"/>
              <a:t>Saya</a:t>
            </a:r>
            <a:r>
              <a:rPr lang="en-US" dirty="0" smtClean="0"/>
              <a:t> </a:t>
            </a:r>
            <a:r>
              <a:rPr lang="en-US" dirty="0" err="1" smtClean="0"/>
              <a:t>melihat</a:t>
            </a:r>
            <a:r>
              <a:rPr lang="en-US" dirty="0" smtClean="0"/>
              <a:t> </a:t>
            </a:r>
            <a:r>
              <a:rPr lang="en-US" dirty="0" err="1" smtClean="0"/>
              <a:t>banyak</a:t>
            </a:r>
            <a:r>
              <a:rPr lang="en-US" dirty="0" smtClean="0"/>
              <a:t> media stunting di Kota Palembang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kabupaten</a:t>
            </a:r>
            <a:r>
              <a:rPr lang="en-US" dirty="0" smtClean="0"/>
              <a:t> </a:t>
            </a:r>
            <a:r>
              <a:rPr lang="en-US" dirty="0" err="1" smtClean="0"/>
              <a:t>lainnya</a:t>
            </a:r>
            <a:r>
              <a:rPr lang="en-US" dirty="0" smtClean="0"/>
              <a:t>, </a:t>
            </a:r>
            <a:r>
              <a:rPr lang="en-US" dirty="0" err="1" smtClean="0"/>
              <a:t>tergantung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media </a:t>
            </a:r>
            <a:r>
              <a:rPr lang="en-US" dirty="0" err="1" smtClean="0"/>
              <a:t>Kementrian</a:t>
            </a:r>
            <a:r>
              <a:rPr lang="en-US" dirty="0" smtClean="0"/>
              <a:t> </a:t>
            </a:r>
            <a:r>
              <a:rPr lang="en-US" dirty="0" err="1" smtClean="0"/>
              <a:t>Kesehatan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terbatas</a:t>
            </a:r>
            <a:r>
              <a:rPr lang="en-US" dirty="0" smtClean="0"/>
              <a:t> </a:t>
            </a:r>
            <a:r>
              <a:rPr lang="en-US" dirty="0" err="1" smtClean="0"/>
              <a:t>puskesmas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dinas</a:t>
            </a:r>
            <a:r>
              <a:rPr lang="en-US" dirty="0" smtClean="0"/>
              <a:t> </a:t>
            </a:r>
            <a:r>
              <a:rPr lang="en-US" dirty="0" err="1" smtClean="0"/>
              <a:t>kesehatan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mengembangkan</a:t>
            </a:r>
            <a:r>
              <a:rPr lang="en-US" dirty="0" smtClean="0"/>
              <a:t> media </a:t>
            </a:r>
            <a:r>
              <a:rPr lang="en-US" dirty="0" err="1" smtClean="0"/>
              <a:t>promosi</a:t>
            </a:r>
            <a:r>
              <a:rPr lang="en-US" dirty="0" smtClean="0"/>
              <a:t> </a:t>
            </a:r>
            <a:r>
              <a:rPr lang="en-US" dirty="0" err="1" smtClean="0"/>
              <a:t>kesehatan</a:t>
            </a:r>
            <a:r>
              <a:rPr lang="en-US" dirty="0" smtClean="0"/>
              <a:t>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kearifan</a:t>
            </a:r>
            <a:r>
              <a:rPr lang="en-US" dirty="0" smtClean="0"/>
              <a:t> </a:t>
            </a:r>
            <a:r>
              <a:rPr lang="en-US" dirty="0" err="1" smtClean="0"/>
              <a:t>lokal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memberdayakan</a:t>
            </a:r>
            <a:r>
              <a:rPr lang="en-US" dirty="0" smtClean="0"/>
              <a:t> </a:t>
            </a:r>
            <a:r>
              <a:rPr lang="en-US" dirty="0" err="1" smtClean="0"/>
              <a:t>kader</a:t>
            </a:r>
            <a:r>
              <a:rPr lang="en-US" dirty="0" smtClean="0"/>
              <a:t> </a:t>
            </a:r>
            <a:r>
              <a:rPr lang="en-US" dirty="0" err="1" smtClean="0"/>
              <a:t>posyandu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816" t="23433" r="25796" b="10232"/>
          <a:stretch/>
        </p:blipFill>
        <p:spPr>
          <a:xfrm>
            <a:off x="6079435" y="1062971"/>
            <a:ext cx="5281684" cy="52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68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323" t="14146" r="18408" b="12488"/>
          <a:stretch/>
        </p:blipFill>
        <p:spPr>
          <a:xfrm>
            <a:off x="3712982" y="344087"/>
            <a:ext cx="8092329" cy="6513913"/>
          </a:xfrm>
          <a:prstGeom prst="rect">
            <a:avLst/>
          </a:prstGeom>
        </p:spPr>
      </p:pic>
      <p:sp>
        <p:nvSpPr>
          <p:cNvPr id="5" name="Bentuk bebas 10"/>
          <p:cNvSpPr>
            <a:spLocks/>
          </p:cNvSpPr>
          <p:nvPr/>
        </p:nvSpPr>
        <p:spPr>
          <a:xfrm flipH="1">
            <a:off x="487514" y="1670903"/>
            <a:ext cx="3028315" cy="4089400"/>
          </a:xfrm>
          <a:custGeom>
            <a:avLst/>
            <a:gdLst>
              <a:gd name="connsiteX0" fmla="*/ 0 w 1788607"/>
              <a:gd name="connsiteY0" fmla="*/ 840558 h 3381864"/>
              <a:gd name="connsiteX1" fmla="*/ 482321 w 1788607"/>
              <a:gd name="connsiteY1" fmla="*/ 66835 h 3381864"/>
              <a:gd name="connsiteX2" fmla="*/ 1416818 w 1788607"/>
              <a:gd name="connsiteY2" fmla="*/ 127125 h 3381864"/>
              <a:gd name="connsiteX3" fmla="*/ 1547446 w 1788607"/>
              <a:gd name="connsiteY3" fmla="*/ 830509 h 3381864"/>
              <a:gd name="connsiteX4" fmla="*/ 542611 w 1788607"/>
              <a:gd name="connsiteY4" fmla="*/ 1493701 h 3381864"/>
              <a:gd name="connsiteX5" fmla="*/ 60290 w 1788607"/>
              <a:gd name="connsiteY5" fmla="*/ 2458342 h 3381864"/>
              <a:gd name="connsiteX6" fmla="*/ 502418 w 1788607"/>
              <a:gd name="connsiteY6" fmla="*/ 3332549 h 3381864"/>
              <a:gd name="connsiteX7" fmla="*/ 1326382 w 1788607"/>
              <a:gd name="connsiteY7" fmla="*/ 3222017 h 3381864"/>
              <a:gd name="connsiteX8" fmla="*/ 1788607 w 1788607"/>
              <a:gd name="connsiteY8" fmla="*/ 2799986 h 3381864"/>
              <a:gd name="connsiteX9" fmla="*/ 1788607 w 1788607"/>
              <a:gd name="connsiteY9" fmla="*/ 2799986 h 338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8607" h="3381864">
                <a:moveTo>
                  <a:pt x="0" y="840558"/>
                </a:moveTo>
                <a:cubicBezTo>
                  <a:pt x="123092" y="513149"/>
                  <a:pt x="246185" y="185740"/>
                  <a:pt x="482321" y="66835"/>
                </a:cubicBezTo>
                <a:cubicBezTo>
                  <a:pt x="718457" y="-52070"/>
                  <a:pt x="1239297" y="-154"/>
                  <a:pt x="1416818" y="127125"/>
                </a:cubicBezTo>
                <a:cubicBezTo>
                  <a:pt x="1594339" y="254404"/>
                  <a:pt x="1693147" y="602746"/>
                  <a:pt x="1547446" y="830509"/>
                </a:cubicBezTo>
                <a:cubicBezTo>
                  <a:pt x="1401745" y="1058272"/>
                  <a:pt x="790470" y="1222395"/>
                  <a:pt x="542611" y="1493701"/>
                </a:cubicBezTo>
                <a:cubicBezTo>
                  <a:pt x="294752" y="1765007"/>
                  <a:pt x="66989" y="2151867"/>
                  <a:pt x="60290" y="2458342"/>
                </a:cubicBezTo>
                <a:cubicBezTo>
                  <a:pt x="53591" y="2764817"/>
                  <a:pt x="291403" y="3205270"/>
                  <a:pt x="502418" y="3332549"/>
                </a:cubicBezTo>
                <a:cubicBezTo>
                  <a:pt x="713433" y="3459828"/>
                  <a:pt x="1112017" y="3310778"/>
                  <a:pt x="1326382" y="3222017"/>
                </a:cubicBezTo>
                <a:cubicBezTo>
                  <a:pt x="1540747" y="3133257"/>
                  <a:pt x="1788607" y="2799986"/>
                  <a:pt x="1788607" y="2799986"/>
                </a:cubicBezTo>
                <a:lnTo>
                  <a:pt x="1788607" y="2799986"/>
                </a:lnTo>
              </a:path>
            </a:pathLst>
          </a:cu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556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5" y="293601"/>
            <a:ext cx="4354078" cy="416800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736453" y="275704"/>
            <a:ext cx="3948984" cy="2101900"/>
          </a:xfrm>
          <a:prstGeom prst="rect">
            <a:avLst/>
          </a:prstGeom>
        </p:spPr>
      </p:pic>
      <p:pic>
        <p:nvPicPr>
          <p:cNvPr id="6" name="Picture 5" descr="WhatsApp Image 2023-11-20 at 08.16.4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02113" y="3926262"/>
            <a:ext cx="334899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WhatsApp Image 2023-11-20 at 10.09.58 (1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94" y="3423652"/>
            <a:ext cx="2608503" cy="345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5" y="4461607"/>
            <a:ext cx="5943600" cy="2455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117" y="2521273"/>
            <a:ext cx="3826042" cy="1894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5437" y="238347"/>
            <a:ext cx="3994692" cy="38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2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31083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Find one picture to share your curiosity</a:t>
            </a:r>
            <a:endParaRPr lang="en-US" b="1" dirty="0"/>
          </a:p>
        </p:txBody>
      </p:sp>
      <p:sp>
        <p:nvSpPr>
          <p:cNvPr id="4" name="12-Point Star 3"/>
          <p:cNvSpPr/>
          <p:nvPr/>
        </p:nvSpPr>
        <p:spPr>
          <a:xfrm>
            <a:off x="7026442" y="4138863"/>
            <a:ext cx="5510464" cy="2959769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1 Minutes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41447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73" t="16673" r="16673" b="16673"/>
          <a:stretch/>
        </p:blipFill>
        <p:spPr>
          <a:xfrm>
            <a:off x="510118" y="573091"/>
            <a:ext cx="9725374" cy="5470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19600" y="6311900"/>
            <a:ext cx="7410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https://www.tandfonline.com/doi/full/10.1080/09614524.2024.2397500</a:t>
            </a:r>
          </a:p>
        </p:txBody>
      </p:sp>
    </p:spTree>
    <p:extLst>
      <p:ext uri="{BB962C8B-B14F-4D97-AF65-F5344CB8AC3E}">
        <p14:creationId xmlns:p14="http://schemas.microsoft.com/office/powerpoint/2010/main" val="512377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7" y="561474"/>
            <a:ext cx="3872163" cy="135636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Photovoice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244" y="2130736"/>
            <a:ext cx="2688070" cy="4038600"/>
          </a:xfrm>
        </p:spPr>
        <p:txBody>
          <a:bodyPr/>
          <a:lstStyle/>
          <a:p>
            <a:pPr marL="45720" indent="0">
              <a:buNone/>
            </a:pPr>
            <a:r>
              <a:rPr lang="en-US" sz="3200" b="1" dirty="0" smtClean="0"/>
              <a:t>Study case 2: </a:t>
            </a:r>
          </a:p>
          <a:p>
            <a:pPr marL="45720" indent="0">
              <a:buNone/>
            </a:pPr>
            <a:r>
              <a:rPr lang="en-US" dirty="0" smtClean="0"/>
              <a:t>Kami </a:t>
            </a:r>
            <a:r>
              <a:rPr lang="en-US" dirty="0" err="1" smtClean="0"/>
              <a:t>melihat</a:t>
            </a:r>
            <a:r>
              <a:rPr lang="en-US" dirty="0" smtClean="0"/>
              <a:t> </a:t>
            </a:r>
            <a:r>
              <a:rPr lang="en-US" dirty="0" err="1" smtClean="0"/>
              <a:t>fenomena</a:t>
            </a:r>
            <a:r>
              <a:rPr lang="en-US" dirty="0" smtClean="0"/>
              <a:t> </a:t>
            </a:r>
            <a:r>
              <a:rPr lang="en-US" dirty="0" err="1" smtClean="0"/>
              <a:t>rumah</a:t>
            </a:r>
            <a:r>
              <a:rPr lang="en-US" dirty="0" smtClean="0"/>
              <a:t> </a:t>
            </a:r>
            <a:r>
              <a:rPr lang="en-US" dirty="0" err="1" smtClean="0"/>
              <a:t>susun</a:t>
            </a:r>
            <a:r>
              <a:rPr lang="en-US" dirty="0" smtClean="0"/>
              <a:t>: </a:t>
            </a:r>
            <a:r>
              <a:rPr lang="en-US" dirty="0" err="1" smtClean="0"/>
              <a:t>suara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rumah</a:t>
            </a:r>
            <a:r>
              <a:rPr lang="en-US" dirty="0" smtClean="0"/>
              <a:t> </a:t>
            </a:r>
            <a:r>
              <a:rPr lang="en-US" dirty="0" err="1" smtClean="0"/>
              <a:t>susun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562" t="21813" r="15570" b="21813"/>
          <a:stretch/>
        </p:blipFill>
        <p:spPr>
          <a:xfrm>
            <a:off x="3986462" y="370113"/>
            <a:ext cx="8205538" cy="579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87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98695" y="5634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https://www.intensnews.id/merawat-harapan-suara-anak-dan-remaja-yang-bermukim-pada-slum-area-di-rumah-susun-24-ilir/</a:t>
            </a:r>
          </a:p>
        </p:txBody>
      </p:sp>
      <p:pic>
        <p:nvPicPr>
          <p:cNvPr id="3074" name="Picture 2" descr="https://i0.wp.com/www.intensnews.id/wp-content/uploads/2024/04/IMG-20240415-WA0020.jpg?resize=534%2C681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31" y="609600"/>
            <a:ext cx="4373340" cy="557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12920" y="1825625"/>
            <a:ext cx="64113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Open Sans"/>
              </a:rPr>
              <a:t>Di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sini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kak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tempat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aku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galak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maen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dengan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kawan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bagus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ini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lapangannyo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bersih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walaupun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galak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bau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karno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banyak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sampah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dipinggirnyo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Bagus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be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aku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foto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karno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ado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mobilnyo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” – H, 8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Tahun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salah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satu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anak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rumah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susun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24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ilir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09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7" y="561474"/>
            <a:ext cx="3713747" cy="1356360"/>
          </a:xfrm>
        </p:spPr>
        <p:txBody>
          <a:bodyPr>
            <a:normAutofit/>
          </a:bodyPr>
          <a:lstStyle/>
          <a:p>
            <a:r>
              <a:rPr lang="en-US" dirty="0" err="1" smtClean="0"/>
              <a:t>Photovoice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244" y="2130736"/>
            <a:ext cx="2688070" cy="403860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3200" b="1" dirty="0" smtClean="0"/>
              <a:t>Study case 3: </a:t>
            </a:r>
          </a:p>
          <a:p>
            <a:pPr marL="45720" indent="0">
              <a:buNone/>
            </a:pPr>
            <a:r>
              <a:rPr lang="en-US" dirty="0" smtClean="0"/>
              <a:t> </a:t>
            </a:r>
            <a:r>
              <a:rPr lang="en-US" b="1" dirty="0" err="1"/>
              <a:t>Suara</a:t>
            </a:r>
            <a:r>
              <a:rPr lang="en-US" b="1" dirty="0"/>
              <a:t> </a:t>
            </a:r>
            <a:r>
              <a:rPr lang="en-US" b="1" dirty="0" err="1"/>
              <a:t>anak</a:t>
            </a:r>
            <a:r>
              <a:rPr lang="en-US" b="1" dirty="0"/>
              <a:t> </a:t>
            </a:r>
            <a:r>
              <a:rPr lang="en-US" b="1" dirty="0" err="1"/>
              <a:t>bantaran</a:t>
            </a:r>
            <a:r>
              <a:rPr lang="en-US" b="1" dirty="0"/>
              <a:t> </a:t>
            </a:r>
            <a:r>
              <a:rPr lang="en-US" b="1" dirty="0" err="1"/>
              <a:t>sungai</a:t>
            </a:r>
            <a:r>
              <a:rPr lang="en-US" b="1" dirty="0"/>
              <a:t> </a:t>
            </a:r>
            <a:r>
              <a:rPr lang="en-US" b="1" dirty="0" err="1"/>
              <a:t>musi</a:t>
            </a:r>
            <a:r>
              <a:rPr lang="en-US" b="1" dirty="0"/>
              <a:t>: </a:t>
            </a:r>
            <a:r>
              <a:rPr lang="en-US" b="1" dirty="0" err="1"/>
              <a:t>studi</a:t>
            </a:r>
            <a:r>
              <a:rPr lang="en-US" b="1" dirty="0"/>
              <a:t> </a:t>
            </a:r>
            <a:r>
              <a:rPr lang="en-US" b="1" i="1" dirty="0" err="1"/>
              <a:t>photovoice</a:t>
            </a:r>
            <a:r>
              <a:rPr lang="en-US" b="1" i="1" dirty="0"/>
              <a:t> </a:t>
            </a:r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/>
              <a:t>kegiatan</a:t>
            </a:r>
            <a:r>
              <a:rPr lang="en-US" b="1" dirty="0"/>
              <a:t> </a:t>
            </a:r>
            <a:r>
              <a:rPr lang="en-US" dirty="0" smtClean="0"/>
              <a:t>: </a:t>
            </a:r>
            <a:r>
              <a:rPr lang="en-US" b="1" i="1" dirty="0" smtClean="0"/>
              <a:t>Sanitary </a:t>
            </a:r>
            <a:r>
              <a:rPr lang="en-US" b="1" i="1" dirty="0"/>
              <a:t>Camp, </a:t>
            </a:r>
            <a:r>
              <a:rPr lang="en-US" b="1" i="1" dirty="0" err="1"/>
              <a:t>Kampung</a:t>
            </a:r>
            <a:r>
              <a:rPr lang="en-US" b="1" i="1" dirty="0"/>
              <a:t> </a:t>
            </a:r>
            <a:r>
              <a:rPr lang="en-US" b="1" i="1" dirty="0" err="1"/>
              <a:t>Pandai</a:t>
            </a:r>
            <a:r>
              <a:rPr lang="en-US" b="1" i="1" dirty="0"/>
              <a:t> 13 </a:t>
            </a:r>
            <a:r>
              <a:rPr lang="en-US" b="1" i="1" dirty="0" err="1"/>
              <a:t>Ulu</a:t>
            </a:r>
            <a:r>
              <a:rPr lang="en-US" b="1" i="1" dirty="0"/>
              <a:t>, Palembang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559" y="561474"/>
            <a:ext cx="8335524" cy="2596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579" y="3479235"/>
            <a:ext cx="8327503" cy="28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56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0174" y="3091515"/>
            <a:ext cx="2524225" cy="1359568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Kalo</a:t>
            </a:r>
            <a:r>
              <a:rPr lang="en-US" dirty="0"/>
              <a:t> Kata </a:t>
            </a:r>
            <a:r>
              <a:rPr lang="en-US" dirty="0" err="1"/>
              <a:t>Alim</a:t>
            </a:r>
            <a:r>
              <a:rPr lang="en-US" dirty="0"/>
              <a:t> "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sampah</a:t>
            </a:r>
            <a:r>
              <a:rPr lang="en-US" dirty="0"/>
              <a:t> </a:t>
            </a:r>
            <a:r>
              <a:rPr lang="en-US" dirty="0" err="1"/>
              <a:t>nyo</a:t>
            </a:r>
            <a:r>
              <a:rPr lang="en-US" dirty="0"/>
              <a:t> </a:t>
            </a:r>
            <a:r>
              <a:rPr lang="en-US" dirty="0" err="1"/>
              <a:t>kak</a:t>
            </a:r>
            <a:r>
              <a:rPr lang="en-US" dirty="0"/>
              <a:t>,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cak</a:t>
            </a:r>
            <a:r>
              <a:rPr lang="en-US" dirty="0"/>
              <a:t> </a:t>
            </a:r>
            <a:r>
              <a:rPr lang="en-US" dirty="0" err="1"/>
              <a:t>Idak</a:t>
            </a:r>
            <a:r>
              <a:rPr lang="en-US" dirty="0"/>
              <a:t> </a:t>
            </a:r>
            <a:r>
              <a:rPr lang="en-US" dirty="0" err="1"/>
              <a:t>bae</a:t>
            </a:r>
            <a:r>
              <a:rPr lang="en-US" dirty="0"/>
              <a:t> </a:t>
            </a:r>
            <a:r>
              <a:rPr lang="en-US" dirty="0" err="1"/>
              <a:t>ibu-ibu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jemur</a:t>
            </a:r>
            <a:r>
              <a:rPr lang="en-US" dirty="0"/>
              <a:t> </a:t>
            </a:r>
            <a:r>
              <a:rPr lang="en-US" dirty="0" err="1"/>
              <a:t>baju</a:t>
            </a:r>
            <a:r>
              <a:rPr lang="en-US" dirty="0"/>
              <a:t> yang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nyo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sampah</a:t>
            </a:r>
            <a:r>
              <a:rPr lang="en-US" dirty="0"/>
              <a:t>"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456" t="29766" r="39518" b="25555"/>
          <a:stretch/>
        </p:blipFill>
        <p:spPr>
          <a:xfrm>
            <a:off x="427121" y="980574"/>
            <a:ext cx="8783053" cy="45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78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83" t="18332" r="35937" b="16667"/>
          <a:stretch/>
        </p:blipFill>
        <p:spPr>
          <a:xfrm>
            <a:off x="2667000" y="242063"/>
            <a:ext cx="7219950" cy="5934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00550" y="6445662"/>
            <a:ext cx="7600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https://hummed2.ejournal.unsri.ac.id/index.php/HummedJ/article/view/116</a:t>
            </a:r>
          </a:p>
        </p:txBody>
      </p:sp>
    </p:spTree>
    <p:extLst>
      <p:ext uri="{BB962C8B-B14F-4D97-AF65-F5344CB8AC3E}">
        <p14:creationId xmlns:p14="http://schemas.microsoft.com/office/powerpoint/2010/main" val="3996467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59" y="609600"/>
            <a:ext cx="6352673" cy="1356360"/>
          </a:xfrm>
        </p:spPr>
        <p:txBody>
          <a:bodyPr/>
          <a:lstStyle/>
          <a:p>
            <a:r>
              <a:rPr lang="en-US" dirty="0" smtClean="0"/>
              <a:t>MEDIA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9" y="2130736"/>
            <a:ext cx="5129404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b="1" dirty="0" smtClean="0"/>
              <a:t>Study case 4: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Healthcare </a:t>
            </a:r>
            <a:r>
              <a:rPr lang="en-US" b="1" dirty="0"/>
              <a:t>Worker Vulnerability and COVID-19 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Panic, Tension and Distrust Through the Perspective of Social Media in Indonesia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307" y="2130736"/>
            <a:ext cx="6313125" cy="33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65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8" name="Picture 6" descr="Connecting the Globe: The Rise of Facebook, Instagram, Twitter and TikTok |  by Benish Umer | Med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9" t="-622"/>
          <a:stretch/>
        </p:blipFill>
        <p:spPr bwMode="auto">
          <a:xfrm>
            <a:off x="6549474" y="1894924"/>
            <a:ext cx="5312175" cy="425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Kelebihan dan Kekurangan Berita Melalui Media Digital - Semua Halaman - Bo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26" y="1878986"/>
            <a:ext cx="5711274" cy="42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1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353782"/>
              </p:ext>
            </p:extLst>
          </p:nvPr>
        </p:nvGraphicFramePr>
        <p:xfrm>
          <a:off x="-1438275" y="100399"/>
          <a:ext cx="9324975" cy="6593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37604" t="10741" r="22188" b="13148"/>
          <a:stretch/>
        </p:blipFill>
        <p:spPr>
          <a:xfrm>
            <a:off x="6248400" y="365125"/>
            <a:ext cx="5943600" cy="63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437" t="19260" r="14687" b="7593"/>
          <a:stretch/>
        </p:blipFill>
        <p:spPr>
          <a:xfrm>
            <a:off x="2000250" y="365125"/>
            <a:ext cx="8496300" cy="614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MAPPING YOUR IDEA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706" y="1690688"/>
            <a:ext cx="118872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800" dirty="0" smtClean="0"/>
              <a:t>Write your curiosity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800" dirty="0" smtClean="0"/>
              <a:t>Write aim of your curiosity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800" dirty="0" smtClean="0"/>
              <a:t>Plan your research methodology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800" dirty="0" smtClean="0"/>
              <a:t>Timeline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800" dirty="0" smtClean="0"/>
              <a:t>Problem solving </a:t>
            </a:r>
            <a:endParaRPr lang="en-US" sz="4800" dirty="0"/>
          </a:p>
        </p:txBody>
      </p:sp>
      <p:sp>
        <p:nvSpPr>
          <p:cNvPr id="4" name="12-Point Star 3"/>
          <p:cNvSpPr/>
          <p:nvPr/>
        </p:nvSpPr>
        <p:spPr>
          <a:xfrm>
            <a:off x="7026442" y="4138863"/>
            <a:ext cx="5510464" cy="2959769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10 Minutes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38979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9"/>
          <p:cNvPicPr preferRelativeResize="0"/>
          <p:nvPr/>
        </p:nvPicPr>
        <p:blipFill rotWithShape="1">
          <a:blip r:embed="rId3">
            <a:alphaModFix/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9"/>
          <p:cNvPicPr preferRelativeResize="0"/>
          <p:nvPr/>
        </p:nvPicPr>
        <p:blipFill rotWithShape="1">
          <a:blip r:embed="rId4">
            <a:alphaModFix/>
          </a:blip>
          <a:srcRect l="1103"/>
          <a:stretch/>
        </p:blipFill>
        <p:spPr>
          <a:xfrm>
            <a:off x="977166" y="1631967"/>
            <a:ext cx="10353245" cy="478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13506">
            <a:off x="4612165" y="29983"/>
            <a:ext cx="2898035" cy="159391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9"/>
          <p:cNvSpPr txBox="1"/>
          <p:nvPr/>
        </p:nvSpPr>
        <p:spPr>
          <a:xfrm>
            <a:off x="3703443" y="310862"/>
            <a:ext cx="5158059" cy="100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667" b="1" i="1" dirty="0">
                <a:solidFill>
                  <a:srgbClr val="000000"/>
                </a:solidFill>
                <a:latin typeface="Constantia" panose="02030602050306030303" pitchFamily="18" charset="0"/>
                <a:sym typeface="Arial"/>
              </a:rPr>
              <a:t>Langkah-Langkah</a:t>
            </a:r>
            <a:endParaRPr sz="4667" b="1" i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11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6"/>
          <p:cNvPicPr preferRelativeResize="0"/>
          <p:nvPr/>
        </p:nvPicPr>
        <p:blipFill rotWithShape="1">
          <a:blip r:embed="rId3">
            <a:alphaModFix/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302" y="141022"/>
            <a:ext cx="8798691" cy="621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13506">
            <a:off x="9160839" y="2632041"/>
            <a:ext cx="2898035" cy="159391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6"/>
          <p:cNvSpPr txBox="1"/>
          <p:nvPr/>
        </p:nvSpPr>
        <p:spPr>
          <a:xfrm>
            <a:off x="9308298" y="2252082"/>
            <a:ext cx="2588995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000" b="1" i="1" dirty="0">
                <a:solidFill>
                  <a:srgbClr val="000000"/>
                </a:solidFill>
                <a:latin typeface="Constantia" panose="02030602050306030303" pitchFamily="18" charset="0"/>
                <a:sym typeface="Arial"/>
              </a:rPr>
              <a:t>Mapping Sub-</a:t>
            </a:r>
            <a:r>
              <a:rPr lang="en-US" sz="3000" b="1" i="1" dirty="0" err="1">
                <a:solidFill>
                  <a:srgbClr val="000000"/>
                </a:solidFill>
                <a:latin typeface="Constantia" panose="02030602050306030303" pitchFamily="18" charset="0"/>
                <a:sym typeface="Arial"/>
              </a:rPr>
              <a:t>Tema</a:t>
            </a:r>
            <a:r>
              <a:rPr lang="en-US" sz="3000" b="1" i="1" dirty="0">
                <a:solidFill>
                  <a:srgbClr val="000000"/>
                </a:solidFill>
                <a:latin typeface="Constantia" panose="02030602050306030303" pitchFamily="18" charset="0"/>
                <a:sym typeface="Arial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onstantia" panose="02030602050306030303" pitchFamily="18" charset="0"/>
                <a:sym typeface="Arial"/>
              </a:rPr>
              <a:t>saat</a:t>
            </a:r>
            <a:r>
              <a:rPr lang="en-US" sz="3000" b="1" i="1" dirty="0">
                <a:solidFill>
                  <a:srgbClr val="000000"/>
                </a:solidFill>
                <a:latin typeface="Constantia" panose="02030602050306030303" pitchFamily="18" charset="0"/>
                <a:sym typeface="Arial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onstantia" panose="02030602050306030303" pitchFamily="18" charset="0"/>
                <a:sym typeface="Arial"/>
              </a:rPr>
              <a:t>Pandemi</a:t>
            </a:r>
            <a:r>
              <a:rPr lang="en-US" sz="3000" b="1" i="1" dirty="0">
                <a:solidFill>
                  <a:srgbClr val="000000"/>
                </a:solidFill>
                <a:latin typeface="Constantia" panose="02030602050306030303" pitchFamily="18" charset="0"/>
                <a:sym typeface="Arial"/>
              </a:rPr>
              <a:t> COVID-19</a:t>
            </a:r>
            <a:endParaRPr sz="3000" b="1" i="1" dirty="0">
              <a:latin typeface="Constantia" panose="02030602050306030303" pitchFamily="18" charset="0"/>
            </a:endParaRPr>
          </a:p>
        </p:txBody>
      </p:sp>
      <p:sp>
        <p:nvSpPr>
          <p:cNvPr id="245" name="Google Shape;245;p16"/>
          <p:cNvSpPr txBox="1"/>
          <p:nvPr/>
        </p:nvSpPr>
        <p:spPr>
          <a:xfrm>
            <a:off x="275063" y="6378498"/>
            <a:ext cx="7144215" cy="28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333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en-US" sz="1333" b="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Sumber</a:t>
            </a:r>
            <a:r>
              <a:rPr lang="en-US" sz="1333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Data Primer </a:t>
            </a:r>
            <a:r>
              <a:rPr lang="en-US" sz="1333" b="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Wawancara</a:t>
            </a:r>
            <a:r>
              <a:rPr lang="en-US" sz="1333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333" b="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Mendalam</a:t>
            </a:r>
            <a:r>
              <a:rPr lang="en-US" sz="1333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333" b="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Informan</a:t>
            </a:r>
            <a:r>
              <a:rPr lang="en-US" sz="1333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Utama LSL </a:t>
            </a:r>
            <a:r>
              <a:rPr lang="en-US" sz="1333" b="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tahun</a:t>
            </a:r>
            <a:r>
              <a:rPr lang="en-US" sz="1333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2022)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006906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YOUR ANALYTICAL SKIILS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706" y="1690688"/>
            <a:ext cx="118872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800" dirty="0" smtClean="0"/>
              <a:t>Write your curiosity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800" dirty="0" smtClean="0"/>
              <a:t>Write aim of your curiosity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800" dirty="0" smtClean="0"/>
              <a:t>Plan your research methodology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800" dirty="0" smtClean="0"/>
              <a:t>Timeline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800" dirty="0" smtClean="0"/>
              <a:t>Problem solving </a:t>
            </a:r>
            <a:endParaRPr lang="en-US" sz="4800" dirty="0"/>
          </a:p>
        </p:txBody>
      </p:sp>
      <p:sp>
        <p:nvSpPr>
          <p:cNvPr id="4" name="12-Point Star 3"/>
          <p:cNvSpPr/>
          <p:nvPr/>
        </p:nvSpPr>
        <p:spPr>
          <a:xfrm>
            <a:off x="5257800" y="4138863"/>
            <a:ext cx="6934200" cy="2719137"/>
          </a:xfrm>
          <a:prstGeom prst="star12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3 MINUTES </a:t>
            </a:r>
            <a:r>
              <a:rPr lang="en-US" sz="4800" b="1" dirty="0" err="1" smtClean="0"/>
              <a:t>Minutes</a:t>
            </a:r>
            <a:r>
              <a:rPr lang="en-US" sz="4800" b="1" dirty="0" smtClean="0"/>
              <a:t> 	in one slides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13543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12-Point Star 3"/>
          <p:cNvSpPr/>
          <p:nvPr/>
        </p:nvSpPr>
        <p:spPr>
          <a:xfrm>
            <a:off x="838200" y="1106905"/>
            <a:ext cx="10515600" cy="4812632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DISCUSSION TIME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83681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1150" y="1605757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 b="1" dirty="0" smtClean="0"/>
              <a:t>THEORY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137984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 key analytical skills</a:t>
            </a:r>
            <a:br>
              <a:rPr lang="en-US" b="1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55633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5864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/>
          <a:lstStyle/>
          <a:p>
            <a:r>
              <a:rPr lang="en-US" b="1" dirty="0" smtClean="0"/>
              <a:t>5 key analytical skills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Analytical Skills for Business Analyst | by Javeria Noo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746" y="1244474"/>
            <a:ext cx="7484701" cy="561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65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0607" y="2057400"/>
            <a:ext cx="3795264" cy="4038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clarify </a:t>
            </a:r>
            <a:r>
              <a:rPr lang="en-US" dirty="0"/>
              <a:t>your thinking purpose and context</a:t>
            </a:r>
          </a:p>
          <a:p>
            <a:r>
              <a:rPr lang="en-US" b="1" dirty="0"/>
              <a:t>question </a:t>
            </a:r>
            <a:r>
              <a:rPr lang="en-US" dirty="0"/>
              <a:t>your sources of information</a:t>
            </a:r>
          </a:p>
          <a:p>
            <a:r>
              <a:rPr lang="en-US" b="1" dirty="0"/>
              <a:t>identify </a:t>
            </a:r>
            <a:r>
              <a:rPr lang="en-US" dirty="0"/>
              <a:t>arguments</a:t>
            </a:r>
          </a:p>
          <a:p>
            <a:r>
              <a:rPr lang="en-US" b="1" dirty="0" err="1"/>
              <a:t>analyse</a:t>
            </a:r>
            <a:r>
              <a:rPr lang="en-US" b="1" dirty="0"/>
              <a:t> </a:t>
            </a:r>
            <a:r>
              <a:rPr lang="en-US" dirty="0"/>
              <a:t>sources and arguments</a:t>
            </a:r>
          </a:p>
          <a:p>
            <a:r>
              <a:rPr lang="en-US" b="1" dirty="0"/>
              <a:t>evaluate </a:t>
            </a:r>
            <a:r>
              <a:rPr lang="en-US" dirty="0"/>
              <a:t>the arguments of others and</a:t>
            </a:r>
          </a:p>
          <a:p>
            <a:r>
              <a:rPr lang="en-US" b="1" dirty="0"/>
              <a:t>create </a:t>
            </a:r>
            <a:r>
              <a:rPr lang="en-US" dirty="0"/>
              <a:t>or </a:t>
            </a:r>
            <a:r>
              <a:rPr lang="en-US" b="1" dirty="0" err="1"/>
              <a:t>synthesise</a:t>
            </a:r>
            <a:r>
              <a:rPr lang="en-US" b="1" dirty="0"/>
              <a:t> </a:t>
            </a:r>
            <a:r>
              <a:rPr lang="en-US" dirty="0"/>
              <a:t>your own arguments.</a:t>
            </a:r>
          </a:p>
          <a:p>
            <a:endParaRPr lang="en-US" dirty="0"/>
          </a:p>
        </p:txBody>
      </p:sp>
      <p:sp>
        <p:nvSpPr>
          <p:cNvPr id="4" name="AutoShape 2" descr="Critical Thinking diagram which lists the skills: Clarify, Question, Identify, Analyse, Evaluate, and Cre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Critical Thinking diagram which lists the skills: Clarify, Question, Identify, Analyse, Evaluate, and Cre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453434" cy="372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0375" y="6187440"/>
            <a:ext cx="11805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https://www.monash.edu/student-academic-success/enhance-your-thinking/critical-thinking/what-is-critical-thinking</a:t>
            </a:r>
          </a:p>
        </p:txBody>
      </p:sp>
    </p:spTree>
    <p:extLst>
      <p:ext uri="{BB962C8B-B14F-4D97-AF65-F5344CB8AC3E}">
        <p14:creationId xmlns:p14="http://schemas.microsoft.com/office/powerpoint/2010/main" val="36605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Data and information analysis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80931" y="6187440"/>
            <a:ext cx="9648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https://methods.sagepub.com/methods-map/qualitative-data-analysis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950" t="26351" r="26617" b="16203"/>
          <a:stretch/>
        </p:blipFill>
        <p:spPr>
          <a:xfrm>
            <a:off x="1705971" y="1350910"/>
            <a:ext cx="7997588" cy="483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607" t="21974" r="26095" b="18856"/>
          <a:stretch/>
        </p:blipFill>
        <p:spPr>
          <a:xfrm>
            <a:off x="475158" y="517985"/>
            <a:ext cx="9402022" cy="56589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0105" y="6018716"/>
            <a:ext cx="7503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https://methods.sagepub.com/methods-map/quantitative-data-collection</a:t>
            </a:r>
          </a:p>
        </p:txBody>
      </p:sp>
    </p:spTree>
    <p:extLst>
      <p:ext uri="{BB962C8B-B14F-4D97-AF65-F5344CB8AC3E}">
        <p14:creationId xmlns:p14="http://schemas.microsoft.com/office/powerpoint/2010/main" val="877690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</TotalTime>
  <Words>434</Words>
  <Application>Microsoft Office PowerPoint</Application>
  <PresentationFormat>Widescreen</PresentationFormat>
  <Paragraphs>79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Calibri Light</vt:lpstr>
      <vt:lpstr>Constantia</vt:lpstr>
      <vt:lpstr>Livvic</vt:lpstr>
      <vt:lpstr>Open Sans</vt:lpstr>
      <vt:lpstr>Poppins</vt:lpstr>
      <vt:lpstr>Roboto Condensed Light</vt:lpstr>
      <vt:lpstr>Source Sans Pro</vt:lpstr>
      <vt:lpstr>Times New Roman</vt:lpstr>
      <vt:lpstr>Wingdings</vt:lpstr>
      <vt:lpstr>Office Theme</vt:lpstr>
      <vt:lpstr>ANALYTICAL SKILLS: Participatory Action Research</vt:lpstr>
      <vt:lpstr>Find one picture to share your curiosity</vt:lpstr>
      <vt:lpstr>MAPPING YOUR IDEA</vt:lpstr>
      <vt:lpstr>THEORY</vt:lpstr>
      <vt:lpstr>4 key analytical skills </vt:lpstr>
      <vt:lpstr>5 key analytical skills </vt:lpstr>
      <vt:lpstr>Critical Thinking</vt:lpstr>
      <vt:lpstr>Data and information analysis </vt:lpstr>
      <vt:lpstr>PowerPoint Presentation</vt:lpstr>
      <vt:lpstr>Research </vt:lpstr>
      <vt:lpstr>PowerPoint Presentation</vt:lpstr>
      <vt:lpstr>Participatory Action Research </vt:lpstr>
      <vt:lpstr>Photovoice?</vt:lpstr>
      <vt:lpstr>Implementasi Metode Photovoice</vt:lpstr>
      <vt:lpstr>Problem solving </vt:lpstr>
      <vt:lpstr>PRACTICE</vt:lpstr>
      <vt:lpstr>Participatory Action Research</vt:lpstr>
      <vt:lpstr>S Cycle</vt:lpstr>
      <vt:lpstr>PowerPoint Presentation</vt:lpstr>
      <vt:lpstr>PowerPoint Presentation</vt:lpstr>
      <vt:lpstr>Photovoice</vt:lpstr>
      <vt:lpstr>PowerPoint Presentation</vt:lpstr>
      <vt:lpstr>Photovoice</vt:lpstr>
      <vt:lpstr>PowerPoint Presentation</vt:lpstr>
      <vt:lpstr>PowerPoint Presentation</vt:lpstr>
      <vt:lpstr>MEDIA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 YOUR ANALYTICAL SKIILS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10</dc:creator>
  <cp:lastModifiedBy>10</cp:lastModifiedBy>
  <cp:revision>43</cp:revision>
  <dcterms:created xsi:type="dcterms:W3CDTF">2024-09-22T07:11:35Z</dcterms:created>
  <dcterms:modified xsi:type="dcterms:W3CDTF">2024-09-23T13:10:43Z</dcterms:modified>
</cp:coreProperties>
</file>